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A8DAC6-1C50-402C-A8C4-37CE6B07E783}" type="datetimeFigureOut">
              <a:rPr lang="en-US" smtClean="0"/>
              <a:t>2/18/2014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45E6F-F8A5-4915-8105-F3BB17D37F2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106316" y="484310"/>
            <a:ext cx="2010327" cy="893616"/>
            <a:chOff x="2106316" y="484310"/>
            <a:chExt cx="2010327" cy="893616"/>
          </a:xfrm>
        </p:grpSpPr>
        <p:sp>
          <p:nvSpPr>
            <p:cNvPr id="2" name="Freeform 1"/>
            <p:cNvSpPr/>
            <p:nvPr/>
          </p:nvSpPr>
          <p:spPr>
            <a:xfrm>
              <a:off x="2106316" y="484310"/>
              <a:ext cx="406031" cy="893616"/>
            </a:xfrm>
            <a:custGeom>
              <a:avLst/>
              <a:gdLst/>
              <a:ahLst/>
              <a:cxnLst/>
              <a:rect l="0" t="0" r="0" b="0"/>
              <a:pathLst>
                <a:path w="406031" h="893616">
                  <a:moveTo>
                    <a:pt x="367881" y="0"/>
                  </a:moveTo>
                  <a:lnTo>
                    <a:pt x="312793" y="60677"/>
                  </a:lnTo>
                  <a:lnTo>
                    <a:pt x="272641" y="113198"/>
                  </a:lnTo>
                  <a:lnTo>
                    <a:pt x="234034" y="165513"/>
                  </a:lnTo>
                  <a:lnTo>
                    <a:pt x="197942" y="221167"/>
                  </a:lnTo>
                  <a:lnTo>
                    <a:pt x="161159" y="274559"/>
                  </a:lnTo>
                  <a:lnTo>
                    <a:pt x="133472" y="333865"/>
                  </a:lnTo>
                  <a:lnTo>
                    <a:pt x="97015" y="390212"/>
                  </a:lnTo>
                  <a:lnTo>
                    <a:pt x="70215" y="452783"/>
                  </a:lnTo>
                  <a:lnTo>
                    <a:pt x="42170" y="515902"/>
                  </a:lnTo>
                  <a:lnTo>
                    <a:pt x="20499" y="579068"/>
                  </a:lnTo>
                  <a:lnTo>
                    <a:pt x="6414" y="637949"/>
                  </a:lnTo>
                  <a:lnTo>
                    <a:pt x="1466" y="691141"/>
                  </a:lnTo>
                  <a:lnTo>
                    <a:pt x="0" y="743946"/>
                  </a:lnTo>
                  <a:lnTo>
                    <a:pt x="675" y="804615"/>
                  </a:lnTo>
                  <a:lnTo>
                    <a:pt x="8995" y="839309"/>
                  </a:lnTo>
                  <a:lnTo>
                    <a:pt x="32174" y="872586"/>
                  </a:lnTo>
                  <a:lnTo>
                    <a:pt x="38791" y="880031"/>
                  </a:lnTo>
                  <a:lnTo>
                    <a:pt x="61741" y="888304"/>
                  </a:lnTo>
                  <a:lnTo>
                    <a:pt x="118546" y="893615"/>
                  </a:lnTo>
                  <a:lnTo>
                    <a:pt x="175996" y="885089"/>
                  </a:lnTo>
                  <a:lnTo>
                    <a:pt x="239337" y="858969"/>
                  </a:lnTo>
                  <a:lnTo>
                    <a:pt x="297256" y="820360"/>
                  </a:lnTo>
                  <a:lnTo>
                    <a:pt x="336946" y="785005"/>
                  </a:lnTo>
                  <a:lnTo>
                    <a:pt x="374523" y="721885"/>
                  </a:lnTo>
                  <a:lnTo>
                    <a:pt x="400561" y="666593"/>
                  </a:lnTo>
                  <a:lnTo>
                    <a:pt x="406030" y="625798"/>
                  </a:lnTo>
                  <a:lnTo>
                    <a:pt x="403163" y="602177"/>
                  </a:lnTo>
                  <a:lnTo>
                    <a:pt x="389383" y="569147"/>
                  </a:lnTo>
                  <a:lnTo>
                    <a:pt x="370808" y="550872"/>
                  </a:lnTo>
                  <a:lnTo>
                    <a:pt x="359304" y="542723"/>
                  </a:lnTo>
                  <a:lnTo>
                    <a:pt x="337163" y="536788"/>
                  </a:lnTo>
                  <a:lnTo>
                    <a:pt x="304967" y="540024"/>
                  </a:lnTo>
                  <a:lnTo>
                    <a:pt x="246035" y="556075"/>
                  </a:lnTo>
                  <a:lnTo>
                    <a:pt x="192810" y="592345"/>
                  </a:lnTo>
                  <a:lnTo>
                    <a:pt x="140319" y="625018"/>
                  </a:lnTo>
                  <a:lnTo>
                    <a:pt x="77364" y="680533"/>
                  </a:lnTo>
                  <a:lnTo>
                    <a:pt x="62554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05823" y="123183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82760" y="592344"/>
              <a:ext cx="617987" cy="636521"/>
            </a:xfrm>
            <a:custGeom>
              <a:avLst/>
              <a:gdLst/>
              <a:ahLst/>
              <a:cxnLst/>
              <a:rect l="0" t="0" r="0" b="0"/>
              <a:pathLst>
                <a:path w="617987" h="636521">
                  <a:moveTo>
                    <a:pt x="17861" y="155179"/>
                  </a:moveTo>
                  <a:lnTo>
                    <a:pt x="36989" y="91751"/>
                  </a:lnTo>
                  <a:lnTo>
                    <a:pt x="55634" y="61516"/>
                  </a:lnTo>
                  <a:lnTo>
                    <a:pt x="102904" y="22424"/>
                  </a:lnTo>
                  <a:lnTo>
                    <a:pt x="133917" y="6530"/>
                  </a:lnTo>
                  <a:lnTo>
                    <a:pt x="170921" y="0"/>
                  </a:lnTo>
                  <a:lnTo>
                    <a:pt x="205932" y="3655"/>
                  </a:lnTo>
                  <a:lnTo>
                    <a:pt x="258778" y="24946"/>
                  </a:lnTo>
                  <a:lnTo>
                    <a:pt x="314971" y="58614"/>
                  </a:lnTo>
                  <a:lnTo>
                    <a:pt x="349641" y="88141"/>
                  </a:lnTo>
                  <a:lnTo>
                    <a:pt x="389579" y="148333"/>
                  </a:lnTo>
                  <a:lnTo>
                    <a:pt x="421337" y="211654"/>
                  </a:lnTo>
                  <a:lnTo>
                    <a:pt x="433248" y="262379"/>
                  </a:lnTo>
                  <a:lnTo>
                    <a:pt x="437297" y="310424"/>
                  </a:lnTo>
                  <a:lnTo>
                    <a:pt x="437326" y="364564"/>
                  </a:lnTo>
                  <a:lnTo>
                    <a:pt x="427448" y="419197"/>
                  </a:lnTo>
                  <a:lnTo>
                    <a:pt x="409621" y="479112"/>
                  </a:lnTo>
                  <a:lnTo>
                    <a:pt x="365020" y="542189"/>
                  </a:lnTo>
                  <a:lnTo>
                    <a:pt x="307087" y="593717"/>
                  </a:lnTo>
                  <a:lnTo>
                    <a:pt x="254973" y="620743"/>
                  </a:lnTo>
                  <a:lnTo>
                    <a:pt x="218358" y="633415"/>
                  </a:lnTo>
                  <a:lnTo>
                    <a:pt x="179563" y="636520"/>
                  </a:lnTo>
                  <a:lnTo>
                    <a:pt x="144152" y="629381"/>
                  </a:lnTo>
                  <a:lnTo>
                    <a:pt x="82643" y="600016"/>
                  </a:lnTo>
                  <a:lnTo>
                    <a:pt x="46472" y="570298"/>
                  </a:lnTo>
                  <a:lnTo>
                    <a:pt x="19320" y="534890"/>
                  </a:lnTo>
                  <a:lnTo>
                    <a:pt x="3995" y="494764"/>
                  </a:lnTo>
                  <a:lnTo>
                    <a:pt x="0" y="467152"/>
                  </a:lnTo>
                  <a:lnTo>
                    <a:pt x="4464" y="445522"/>
                  </a:lnTo>
                  <a:lnTo>
                    <a:pt x="8930" y="436479"/>
                  </a:lnTo>
                  <a:lnTo>
                    <a:pt x="23250" y="423310"/>
                  </a:lnTo>
                  <a:lnTo>
                    <a:pt x="42483" y="414728"/>
                  </a:lnTo>
                  <a:lnTo>
                    <a:pt x="80789" y="411067"/>
                  </a:lnTo>
                  <a:lnTo>
                    <a:pt x="142422" y="416598"/>
                  </a:lnTo>
                  <a:lnTo>
                    <a:pt x="188909" y="424099"/>
                  </a:lnTo>
                  <a:lnTo>
                    <a:pt x="245841" y="442006"/>
                  </a:lnTo>
                  <a:lnTo>
                    <a:pt x="301651" y="460380"/>
                  </a:lnTo>
                  <a:lnTo>
                    <a:pt x="357050" y="486442"/>
                  </a:lnTo>
                  <a:lnTo>
                    <a:pt x="413541" y="510299"/>
                  </a:lnTo>
                  <a:lnTo>
                    <a:pt x="473517" y="529150"/>
                  </a:lnTo>
                  <a:lnTo>
                    <a:pt x="524877" y="532707"/>
                  </a:lnTo>
                  <a:lnTo>
                    <a:pt x="582220" y="533909"/>
                  </a:lnTo>
                  <a:lnTo>
                    <a:pt x="617986" y="534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90300" y="884393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394970" y="442196"/>
            <a:ext cx="3403189" cy="968623"/>
            <a:chOff x="4394970" y="442196"/>
            <a:chExt cx="3403189" cy="968623"/>
          </a:xfrm>
        </p:grpSpPr>
        <p:sp>
          <p:nvSpPr>
            <p:cNvPr id="7" name="Freeform 6"/>
            <p:cNvSpPr/>
            <p:nvPr/>
          </p:nvSpPr>
          <p:spPr>
            <a:xfrm>
              <a:off x="4394970" y="442196"/>
              <a:ext cx="521839" cy="708419"/>
            </a:xfrm>
            <a:custGeom>
              <a:avLst/>
              <a:gdLst/>
              <a:ahLst/>
              <a:cxnLst/>
              <a:rect l="0" t="0" r="0" b="0"/>
              <a:pathLst>
                <a:path w="521839" h="708419">
                  <a:moveTo>
                    <a:pt x="100698" y="0"/>
                  </a:moveTo>
                  <a:lnTo>
                    <a:pt x="85057" y="17981"/>
                  </a:lnTo>
                  <a:lnTo>
                    <a:pt x="61091" y="76694"/>
                  </a:lnTo>
                  <a:lnTo>
                    <a:pt x="39756" y="135729"/>
                  </a:lnTo>
                  <a:lnTo>
                    <a:pt x="23929" y="187208"/>
                  </a:lnTo>
                  <a:lnTo>
                    <a:pt x="10708" y="249153"/>
                  </a:lnTo>
                  <a:lnTo>
                    <a:pt x="7354" y="306230"/>
                  </a:lnTo>
                  <a:lnTo>
                    <a:pt x="5190" y="361877"/>
                  </a:lnTo>
                  <a:lnTo>
                    <a:pt x="0" y="418788"/>
                  </a:lnTo>
                  <a:lnTo>
                    <a:pt x="4421" y="477478"/>
                  </a:lnTo>
                  <a:lnTo>
                    <a:pt x="11230" y="539113"/>
                  </a:lnTo>
                  <a:lnTo>
                    <a:pt x="16605" y="596349"/>
                  </a:lnTo>
                  <a:lnTo>
                    <a:pt x="25739" y="637480"/>
                  </a:lnTo>
                  <a:lnTo>
                    <a:pt x="49193" y="680293"/>
                  </a:lnTo>
                  <a:lnTo>
                    <a:pt x="63769" y="695417"/>
                  </a:lnTo>
                  <a:lnTo>
                    <a:pt x="81945" y="706038"/>
                  </a:lnTo>
                  <a:lnTo>
                    <a:pt x="101722" y="708418"/>
                  </a:lnTo>
                  <a:lnTo>
                    <a:pt x="148603" y="700415"/>
                  </a:lnTo>
                  <a:lnTo>
                    <a:pt x="183523" y="685342"/>
                  </a:lnTo>
                  <a:lnTo>
                    <a:pt x="238909" y="645527"/>
                  </a:lnTo>
                  <a:lnTo>
                    <a:pt x="300857" y="603615"/>
                  </a:lnTo>
                  <a:lnTo>
                    <a:pt x="350278" y="557084"/>
                  </a:lnTo>
                  <a:lnTo>
                    <a:pt x="395304" y="504076"/>
                  </a:lnTo>
                  <a:lnTo>
                    <a:pt x="426350" y="451777"/>
                  </a:lnTo>
                  <a:lnTo>
                    <a:pt x="455013" y="396387"/>
                  </a:lnTo>
                  <a:lnTo>
                    <a:pt x="475969" y="346451"/>
                  </a:lnTo>
                  <a:lnTo>
                    <a:pt x="493559" y="299444"/>
                  </a:lnTo>
                  <a:lnTo>
                    <a:pt x="510577" y="237398"/>
                  </a:lnTo>
                  <a:lnTo>
                    <a:pt x="518501" y="192393"/>
                  </a:lnTo>
                  <a:lnTo>
                    <a:pt x="520849" y="134605"/>
                  </a:lnTo>
                  <a:lnTo>
                    <a:pt x="521545" y="79268"/>
                  </a:lnTo>
                  <a:lnTo>
                    <a:pt x="52183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21666" y="789637"/>
              <a:ext cx="185368" cy="281586"/>
            </a:xfrm>
            <a:custGeom>
              <a:avLst/>
              <a:gdLst/>
              <a:ahLst/>
              <a:cxnLst/>
              <a:rect l="0" t="0" r="0" b="0"/>
              <a:pathLst>
                <a:path w="185368" h="281586">
                  <a:moveTo>
                    <a:pt x="184655" y="0"/>
                  </a:moveTo>
                  <a:lnTo>
                    <a:pt x="131950" y="19128"/>
                  </a:lnTo>
                  <a:lnTo>
                    <a:pt x="71238" y="63469"/>
                  </a:lnTo>
                  <a:lnTo>
                    <a:pt x="15485" y="113644"/>
                  </a:lnTo>
                  <a:lnTo>
                    <a:pt x="5195" y="121386"/>
                  </a:lnTo>
                  <a:lnTo>
                    <a:pt x="674" y="128887"/>
                  </a:lnTo>
                  <a:lnTo>
                    <a:pt x="0" y="136228"/>
                  </a:lnTo>
                  <a:lnTo>
                    <a:pt x="1890" y="143461"/>
                  </a:lnTo>
                  <a:lnTo>
                    <a:pt x="7830" y="148283"/>
                  </a:lnTo>
                  <a:lnTo>
                    <a:pt x="26907" y="153641"/>
                  </a:lnTo>
                  <a:lnTo>
                    <a:pt x="87727" y="152149"/>
                  </a:lnTo>
                  <a:lnTo>
                    <a:pt x="142255" y="166742"/>
                  </a:lnTo>
                  <a:lnTo>
                    <a:pt x="163471" y="177833"/>
                  </a:lnTo>
                  <a:lnTo>
                    <a:pt x="178359" y="193680"/>
                  </a:lnTo>
                  <a:lnTo>
                    <a:pt x="183968" y="202820"/>
                  </a:lnTo>
                  <a:lnTo>
                    <a:pt x="185367" y="211252"/>
                  </a:lnTo>
                  <a:lnTo>
                    <a:pt x="183959" y="219214"/>
                  </a:lnTo>
                  <a:lnTo>
                    <a:pt x="176157" y="234299"/>
                  </a:lnTo>
                  <a:lnTo>
                    <a:pt x="164890" y="248802"/>
                  </a:lnTo>
                  <a:lnTo>
                    <a:pt x="139804" y="264532"/>
                  </a:lnTo>
                  <a:lnTo>
                    <a:pt x="90311" y="279157"/>
                  </a:lnTo>
                  <a:lnTo>
                    <a:pt x="45827" y="281585"/>
                  </a:lnTo>
                  <a:lnTo>
                    <a:pt x="56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90549" y="926507"/>
              <a:ext cx="14655" cy="115815"/>
            </a:xfrm>
            <a:custGeom>
              <a:avLst/>
              <a:gdLst/>
              <a:ahLst/>
              <a:cxnLst/>
              <a:rect l="0" t="0" r="0" b="0"/>
              <a:pathLst>
                <a:path w="14655" h="115815">
                  <a:moveTo>
                    <a:pt x="0" y="0"/>
                  </a:moveTo>
                  <a:lnTo>
                    <a:pt x="14654" y="43963"/>
                  </a:lnTo>
                  <a:lnTo>
                    <a:pt x="11881" y="97094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90549" y="78963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85306" y="884295"/>
              <a:ext cx="197342" cy="189612"/>
            </a:xfrm>
            <a:custGeom>
              <a:avLst/>
              <a:gdLst/>
              <a:ahLst/>
              <a:cxnLst/>
              <a:rect l="0" t="0" r="0" b="0"/>
              <a:pathLst>
                <a:path w="197342" h="189612">
                  <a:moveTo>
                    <a:pt x="0" y="42212"/>
                  </a:moveTo>
                  <a:lnTo>
                    <a:pt x="14471" y="77004"/>
                  </a:lnTo>
                  <a:lnTo>
                    <a:pt x="19755" y="135869"/>
                  </a:lnTo>
                  <a:lnTo>
                    <a:pt x="20478" y="154028"/>
                  </a:lnTo>
                  <a:lnTo>
                    <a:pt x="26569" y="103283"/>
                  </a:lnTo>
                  <a:lnTo>
                    <a:pt x="40170" y="54406"/>
                  </a:lnTo>
                  <a:lnTo>
                    <a:pt x="64173" y="14075"/>
                  </a:lnTo>
                  <a:lnTo>
                    <a:pt x="70858" y="5907"/>
                  </a:lnTo>
                  <a:lnTo>
                    <a:pt x="81164" y="1631"/>
                  </a:lnTo>
                  <a:lnTo>
                    <a:pt x="108212" y="0"/>
                  </a:lnTo>
                  <a:lnTo>
                    <a:pt x="130372" y="6294"/>
                  </a:lnTo>
                  <a:lnTo>
                    <a:pt x="139557" y="11248"/>
                  </a:lnTo>
                  <a:lnTo>
                    <a:pt x="163662" y="40576"/>
                  </a:lnTo>
                  <a:lnTo>
                    <a:pt x="188419" y="94639"/>
                  </a:lnTo>
                  <a:lnTo>
                    <a:pt x="196597" y="129496"/>
                  </a:lnTo>
                  <a:lnTo>
                    <a:pt x="197341" y="153535"/>
                  </a:lnTo>
                  <a:lnTo>
                    <a:pt x="189512" y="189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90590" y="883838"/>
              <a:ext cx="330536" cy="526981"/>
            </a:xfrm>
            <a:custGeom>
              <a:avLst/>
              <a:gdLst/>
              <a:ahLst/>
              <a:cxnLst/>
              <a:rect l="0" t="0" r="0" b="0"/>
              <a:pathLst>
                <a:path w="330536" h="526981">
                  <a:moveTo>
                    <a:pt x="263213" y="105840"/>
                  </a:moveTo>
                  <a:lnTo>
                    <a:pt x="271546" y="68362"/>
                  </a:lnTo>
                  <a:lnTo>
                    <a:pt x="270426" y="44730"/>
                  </a:lnTo>
                  <a:lnTo>
                    <a:pt x="262129" y="22528"/>
                  </a:lnTo>
                  <a:lnTo>
                    <a:pt x="247523" y="7201"/>
                  </a:lnTo>
                  <a:lnTo>
                    <a:pt x="238715" y="1477"/>
                  </a:lnTo>
                  <a:lnTo>
                    <a:pt x="229334" y="0"/>
                  </a:lnTo>
                  <a:lnTo>
                    <a:pt x="209551" y="4598"/>
                  </a:lnTo>
                  <a:lnTo>
                    <a:pt x="184272" y="20340"/>
                  </a:lnTo>
                  <a:lnTo>
                    <a:pt x="172366" y="36255"/>
                  </a:lnTo>
                  <a:lnTo>
                    <a:pt x="155191" y="75067"/>
                  </a:lnTo>
                  <a:lnTo>
                    <a:pt x="149708" y="117260"/>
                  </a:lnTo>
                  <a:lnTo>
                    <a:pt x="154664" y="143671"/>
                  </a:lnTo>
                  <a:lnTo>
                    <a:pt x="170609" y="175151"/>
                  </a:lnTo>
                  <a:lnTo>
                    <a:pt x="176910" y="183633"/>
                  </a:lnTo>
                  <a:lnTo>
                    <a:pt x="184621" y="188118"/>
                  </a:lnTo>
                  <a:lnTo>
                    <a:pt x="202547" y="189981"/>
                  </a:lnTo>
                  <a:lnTo>
                    <a:pt x="232369" y="178864"/>
                  </a:lnTo>
                  <a:lnTo>
                    <a:pt x="257843" y="160752"/>
                  </a:lnTo>
                  <a:lnTo>
                    <a:pt x="274620" y="134979"/>
                  </a:lnTo>
                  <a:lnTo>
                    <a:pt x="279006" y="132285"/>
                  </a:lnTo>
                  <a:lnTo>
                    <a:pt x="283101" y="133999"/>
                  </a:lnTo>
                  <a:lnTo>
                    <a:pt x="287000" y="138650"/>
                  </a:lnTo>
                  <a:lnTo>
                    <a:pt x="300011" y="195660"/>
                  </a:lnTo>
                  <a:lnTo>
                    <a:pt x="314280" y="247487"/>
                  </a:lnTo>
                  <a:lnTo>
                    <a:pt x="325917" y="304177"/>
                  </a:lnTo>
                  <a:lnTo>
                    <a:pt x="330535" y="351780"/>
                  </a:lnTo>
                  <a:lnTo>
                    <a:pt x="321615" y="404895"/>
                  </a:lnTo>
                  <a:lnTo>
                    <a:pt x="306383" y="435305"/>
                  </a:lnTo>
                  <a:lnTo>
                    <a:pt x="275874" y="459133"/>
                  </a:lnTo>
                  <a:lnTo>
                    <a:pt x="229709" y="479740"/>
                  </a:lnTo>
                  <a:lnTo>
                    <a:pt x="182186" y="490236"/>
                  </a:lnTo>
                  <a:lnTo>
                    <a:pt x="127680" y="495036"/>
                  </a:lnTo>
                  <a:lnTo>
                    <a:pt x="72924" y="506546"/>
                  </a:lnTo>
                  <a:lnTo>
                    <a:pt x="10215" y="523915"/>
                  </a:lnTo>
                  <a:lnTo>
                    <a:pt x="0" y="5269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06570" y="579067"/>
              <a:ext cx="20769" cy="558011"/>
            </a:xfrm>
            <a:custGeom>
              <a:avLst/>
              <a:gdLst/>
              <a:ahLst/>
              <a:cxnLst/>
              <a:rect l="0" t="0" r="0" b="0"/>
              <a:pathLst>
                <a:path w="20769" h="558011">
                  <a:moveTo>
                    <a:pt x="10528" y="0"/>
                  </a:moveTo>
                  <a:lnTo>
                    <a:pt x="10528" y="60383"/>
                  </a:lnTo>
                  <a:lnTo>
                    <a:pt x="10528" y="121227"/>
                  </a:lnTo>
                  <a:lnTo>
                    <a:pt x="10528" y="181758"/>
                  </a:lnTo>
                  <a:lnTo>
                    <a:pt x="16118" y="238544"/>
                  </a:lnTo>
                  <a:lnTo>
                    <a:pt x="20081" y="291961"/>
                  </a:lnTo>
                  <a:lnTo>
                    <a:pt x="20768" y="337111"/>
                  </a:lnTo>
                  <a:lnTo>
                    <a:pt x="19801" y="399622"/>
                  </a:lnTo>
                  <a:lnTo>
                    <a:pt x="13796" y="461947"/>
                  </a:lnTo>
                  <a:lnTo>
                    <a:pt x="10326" y="514469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43357" y="518158"/>
              <a:ext cx="519118" cy="650506"/>
            </a:xfrm>
            <a:custGeom>
              <a:avLst/>
              <a:gdLst/>
              <a:ahLst/>
              <a:cxnLst/>
              <a:rect l="0" t="0" r="0" b="0"/>
              <a:pathLst>
                <a:path w="519118" h="650506">
                  <a:moveTo>
                    <a:pt x="0" y="134608"/>
                  </a:moveTo>
                  <a:lnTo>
                    <a:pt x="49499" y="75015"/>
                  </a:lnTo>
                  <a:lnTo>
                    <a:pt x="110302" y="39861"/>
                  </a:lnTo>
                  <a:lnTo>
                    <a:pt x="159414" y="21917"/>
                  </a:lnTo>
                  <a:lnTo>
                    <a:pt x="217232" y="5374"/>
                  </a:lnTo>
                  <a:lnTo>
                    <a:pt x="268306" y="0"/>
                  </a:lnTo>
                  <a:lnTo>
                    <a:pt x="327893" y="3997"/>
                  </a:lnTo>
                  <a:lnTo>
                    <a:pt x="385693" y="16998"/>
                  </a:lnTo>
                  <a:lnTo>
                    <a:pt x="447278" y="47559"/>
                  </a:lnTo>
                  <a:lnTo>
                    <a:pt x="477108" y="68132"/>
                  </a:lnTo>
                  <a:lnTo>
                    <a:pt x="500764" y="100224"/>
                  </a:lnTo>
                  <a:lnTo>
                    <a:pt x="517002" y="139368"/>
                  </a:lnTo>
                  <a:lnTo>
                    <a:pt x="519117" y="163630"/>
                  </a:lnTo>
                  <a:lnTo>
                    <a:pt x="510943" y="213391"/>
                  </a:lnTo>
                  <a:lnTo>
                    <a:pt x="495367" y="237473"/>
                  </a:lnTo>
                  <a:lnTo>
                    <a:pt x="460291" y="267642"/>
                  </a:lnTo>
                  <a:lnTo>
                    <a:pt x="406517" y="298797"/>
                  </a:lnTo>
                  <a:lnTo>
                    <a:pt x="343066" y="332537"/>
                  </a:lnTo>
                  <a:lnTo>
                    <a:pt x="330678" y="348919"/>
                  </a:lnTo>
                  <a:lnTo>
                    <a:pt x="325737" y="358200"/>
                  </a:lnTo>
                  <a:lnTo>
                    <a:pt x="323367" y="380992"/>
                  </a:lnTo>
                  <a:lnTo>
                    <a:pt x="327383" y="406719"/>
                  </a:lnTo>
                  <a:lnTo>
                    <a:pt x="349926" y="469688"/>
                  </a:lnTo>
                  <a:lnTo>
                    <a:pt x="386571" y="525465"/>
                  </a:lnTo>
                  <a:lnTo>
                    <a:pt x="429543" y="585310"/>
                  </a:lnTo>
                  <a:lnTo>
                    <a:pt x="466484" y="630134"/>
                  </a:lnTo>
                  <a:lnTo>
                    <a:pt x="494840" y="650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09061" y="880690"/>
              <a:ext cx="276577" cy="287974"/>
            </a:xfrm>
            <a:custGeom>
              <a:avLst/>
              <a:gdLst/>
              <a:ahLst/>
              <a:cxnLst/>
              <a:rect l="0" t="0" r="0" b="0"/>
              <a:pathLst>
                <a:path w="276577" h="287974">
                  <a:moveTo>
                    <a:pt x="118649" y="182688"/>
                  </a:moveTo>
                  <a:lnTo>
                    <a:pt x="134290" y="156302"/>
                  </a:lnTo>
                  <a:lnTo>
                    <a:pt x="153492" y="93786"/>
                  </a:lnTo>
                  <a:lnTo>
                    <a:pt x="153020" y="52491"/>
                  </a:lnTo>
                  <a:lnTo>
                    <a:pt x="139881" y="16209"/>
                  </a:lnTo>
                  <a:lnTo>
                    <a:pt x="131633" y="8531"/>
                  </a:lnTo>
                  <a:lnTo>
                    <a:pt x="109992" y="0"/>
                  </a:lnTo>
                  <a:lnTo>
                    <a:pt x="87895" y="2447"/>
                  </a:lnTo>
                  <a:lnTo>
                    <a:pt x="67546" y="12504"/>
                  </a:lnTo>
                  <a:lnTo>
                    <a:pt x="42936" y="39066"/>
                  </a:lnTo>
                  <a:lnTo>
                    <a:pt x="16778" y="89371"/>
                  </a:lnTo>
                  <a:lnTo>
                    <a:pt x="0" y="144368"/>
                  </a:lnTo>
                  <a:lnTo>
                    <a:pt x="175" y="180692"/>
                  </a:lnTo>
                  <a:lnTo>
                    <a:pt x="7636" y="213682"/>
                  </a:lnTo>
                  <a:lnTo>
                    <a:pt x="22845" y="240094"/>
                  </a:lnTo>
                  <a:lnTo>
                    <a:pt x="38635" y="252266"/>
                  </a:lnTo>
                  <a:lnTo>
                    <a:pt x="47759" y="257149"/>
                  </a:lnTo>
                  <a:lnTo>
                    <a:pt x="67254" y="259455"/>
                  </a:lnTo>
                  <a:lnTo>
                    <a:pt x="77367" y="258433"/>
                  </a:lnTo>
                  <a:lnTo>
                    <a:pt x="86448" y="253072"/>
                  </a:lnTo>
                  <a:lnTo>
                    <a:pt x="125124" y="203539"/>
                  </a:lnTo>
                  <a:lnTo>
                    <a:pt x="153080" y="140556"/>
                  </a:lnTo>
                  <a:lnTo>
                    <a:pt x="155640" y="139392"/>
                  </a:lnTo>
                  <a:lnTo>
                    <a:pt x="165678" y="194635"/>
                  </a:lnTo>
                  <a:lnTo>
                    <a:pt x="178155" y="220753"/>
                  </a:lnTo>
                  <a:lnTo>
                    <a:pt x="209172" y="260527"/>
                  </a:lnTo>
                  <a:lnTo>
                    <a:pt x="236327" y="278021"/>
                  </a:lnTo>
                  <a:lnTo>
                    <a:pt x="276576" y="287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90922" y="642238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7236" y="217740"/>
                  </a:lnTo>
                  <a:lnTo>
                    <a:pt x="9553" y="266637"/>
                  </a:lnTo>
                  <a:lnTo>
                    <a:pt x="10335" y="328793"/>
                  </a:lnTo>
                  <a:lnTo>
                    <a:pt x="16080" y="391460"/>
                  </a:lnTo>
                  <a:lnTo>
                    <a:pt x="19582" y="445881"/>
                  </a:lnTo>
                  <a:lnTo>
                    <a:pt x="28001" y="508002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22466" y="874058"/>
              <a:ext cx="326384" cy="10336"/>
            </a:xfrm>
            <a:custGeom>
              <a:avLst/>
              <a:gdLst/>
              <a:ahLst/>
              <a:cxnLst/>
              <a:rect l="0" t="0" r="0" b="0"/>
              <a:pathLst>
                <a:path w="326384" h="10336">
                  <a:moveTo>
                    <a:pt x="326383" y="10335"/>
                  </a:moveTo>
                  <a:lnTo>
                    <a:pt x="288906" y="2002"/>
                  </a:lnTo>
                  <a:lnTo>
                    <a:pt x="226304" y="240"/>
                  </a:lnTo>
                  <a:lnTo>
                    <a:pt x="184028" y="0"/>
                  </a:lnTo>
                  <a:lnTo>
                    <a:pt x="126667" y="2984"/>
                  </a:lnTo>
                  <a:lnTo>
                    <a:pt x="64665" y="8883"/>
                  </a:lnTo>
                  <a:lnTo>
                    <a:pt x="36929" y="9690"/>
                  </a:lnTo>
                  <a:lnTo>
                    <a:pt x="0" y="1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17027" y="918786"/>
              <a:ext cx="242393" cy="260406"/>
            </a:xfrm>
            <a:custGeom>
              <a:avLst/>
              <a:gdLst/>
              <a:ahLst/>
              <a:cxnLst/>
              <a:rect l="0" t="0" r="0" b="0"/>
              <a:pathLst>
                <a:path w="242393" h="260406">
                  <a:moveTo>
                    <a:pt x="10765" y="91949"/>
                  </a:moveTo>
                  <a:lnTo>
                    <a:pt x="38322" y="99185"/>
                  </a:lnTo>
                  <a:lnTo>
                    <a:pt x="94544" y="101827"/>
                  </a:lnTo>
                  <a:lnTo>
                    <a:pt x="151057" y="96760"/>
                  </a:lnTo>
                  <a:lnTo>
                    <a:pt x="197704" y="83324"/>
                  </a:lnTo>
                  <a:lnTo>
                    <a:pt x="215123" y="72128"/>
                  </a:lnTo>
                  <a:lnTo>
                    <a:pt x="227543" y="56234"/>
                  </a:lnTo>
                  <a:lnTo>
                    <a:pt x="232493" y="47082"/>
                  </a:lnTo>
                  <a:lnTo>
                    <a:pt x="233453" y="38641"/>
                  </a:lnTo>
                  <a:lnTo>
                    <a:pt x="228281" y="23023"/>
                  </a:lnTo>
                  <a:lnTo>
                    <a:pt x="215063" y="11403"/>
                  </a:lnTo>
                  <a:lnTo>
                    <a:pt x="206625" y="6666"/>
                  </a:lnTo>
                  <a:lnTo>
                    <a:pt x="166804" y="0"/>
                  </a:lnTo>
                  <a:lnTo>
                    <a:pt x="117757" y="6153"/>
                  </a:lnTo>
                  <a:lnTo>
                    <a:pt x="84971" y="17655"/>
                  </a:lnTo>
                  <a:lnTo>
                    <a:pt x="22508" y="65699"/>
                  </a:lnTo>
                  <a:lnTo>
                    <a:pt x="5845" y="88861"/>
                  </a:lnTo>
                  <a:lnTo>
                    <a:pt x="0" y="111634"/>
                  </a:lnTo>
                  <a:lnTo>
                    <a:pt x="2471" y="134623"/>
                  </a:lnTo>
                  <a:lnTo>
                    <a:pt x="11369" y="160438"/>
                  </a:lnTo>
                  <a:lnTo>
                    <a:pt x="26242" y="181270"/>
                  </a:lnTo>
                  <a:lnTo>
                    <a:pt x="57465" y="206152"/>
                  </a:lnTo>
                  <a:lnTo>
                    <a:pt x="99472" y="225223"/>
                  </a:lnTo>
                  <a:lnTo>
                    <a:pt x="160479" y="242147"/>
                  </a:lnTo>
                  <a:lnTo>
                    <a:pt x="222348" y="257192"/>
                  </a:lnTo>
                  <a:lnTo>
                    <a:pt x="242392" y="260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33223" y="905884"/>
              <a:ext cx="364936" cy="357536"/>
            </a:xfrm>
            <a:custGeom>
              <a:avLst/>
              <a:gdLst/>
              <a:ahLst/>
              <a:cxnLst/>
              <a:rect l="0" t="0" r="0" b="0"/>
              <a:pathLst>
                <a:path w="364936" h="357536">
                  <a:moveTo>
                    <a:pt x="273637" y="10095"/>
                  </a:moveTo>
                  <a:lnTo>
                    <a:pt x="236160" y="1762"/>
                  </a:lnTo>
                  <a:lnTo>
                    <a:pt x="179147" y="0"/>
                  </a:lnTo>
                  <a:lnTo>
                    <a:pt x="123197" y="5284"/>
                  </a:lnTo>
                  <a:lnTo>
                    <a:pt x="73345" y="14259"/>
                  </a:lnTo>
                  <a:lnTo>
                    <a:pt x="34527" y="29916"/>
                  </a:lnTo>
                  <a:lnTo>
                    <a:pt x="6388" y="49373"/>
                  </a:lnTo>
                  <a:lnTo>
                    <a:pt x="1884" y="58507"/>
                  </a:lnTo>
                  <a:lnTo>
                    <a:pt x="0" y="81134"/>
                  </a:lnTo>
                  <a:lnTo>
                    <a:pt x="3475" y="90210"/>
                  </a:lnTo>
                  <a:lnTo>
                    <a:pt x="16694" y="103413"/>
                  </a:lnTo>
                  <a:lnTo>
                    <a:pt x="69418" y="121421"/>
                  </a:lnTo>
                  <a:lnTo>
                    <a:pt x="122987" y="136244"/>
                  </a:lnTo>
                  <a:lnTo>
                    <a:pt x="178888" y="150437"/>
                  </a:lnTo>
                  <a:lnTo>
                    <a:pt x="236680" y="164505"/>
                  </a:lnTo>
                  <a:lnTo>
                    <a:pt x="299576" y="187648"/>
                  </a:lnTo>
                  <a:lnTo>
                    <a:pt x="335135" y="207243"/>
                  </a:lnTo>
                  <a:lnTo>
                    <a:pt x="350882" y="224058"/>
                  </a:lnTo>
                  <a:lnTo>
                    <a:pt x="360611" y="244400"/>
                  </a:lnTo>
                  <a:lnTo>
                    <a:pt x="364935" y="269038"/>
                  </a:lnTo>
                  <a:lnTo>
                    <a:pt x="360617" y="292467"/>
                  </a:lnTo>
                  <a:lnTo>
                    <a:pt x="349729" y="313408"/>
                  </a:lnTo>
                  <a:lnTo>
                    <a:pt x="333192" y="330514"/>
                  </a:lnTo>
                  <a:lnTo>
                    <a:pt x="292972" y="347709"/>
                  </a:lnTo>
                  <a:lnTo>
                    <a:pt x="233046" y="355594"/>
                  </a:lnTo>
                  <a:lnTo>
                    <a:pt x="178552" y="356960"/>
                  </a:lnTo>
                  <a:lnTo>
                    <a:pt x="130561" y="357365"/>
                  </a:lnTo>
                  <a:lnTo>
                    <a:pt x="78133" y="357502"/>
                  </a:lnTo>
                  <a:lnTo>
                    <a:pt x="63067" y="357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127365" y="1782996"/>
            <a:ext cx="4010542" cy="913596"/>
            <a:chOff x="1127365" y="1782996"/>
            <a:chExt cx="4010542" cy="913596"/>
          </a:xfrm>
        </p:grpSpPr>
        <p:sp>
          <p:nvSpPr>
            <p:cNvPr id="21" name="Freeform 20"/>
            <p:cNvSpPr/>
            <p:nvPr/>
          </p:nvSpPr>
          <p:spPr>
            <a:xfrm>
              <a:off x="1316062" y="212675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27365" y="2052568"/>
              <a:ext cx="293983" cy="400572"/>
            </a:xfrm>
            <a:custGeom>
              <a:avLst/>
              <a:gdLst/>
              <a:ahLst/>
              <a:cxnLst/>
              <a:rect l="0" t="0" r="0" b="0"/>
              <a:pathLst>
                <a:path w="293983" h="400572">
                  <a:moveTo>
                    <a:pt x="230811" y="74188"/>
                  </a:moveTo>
                  <a:lnTo>
                    <a:pt x="210567" y="30225"/>
                  </a:lnTo>
                  <a:lnTo>
                    <a:pt x="180229" y="5530"/>
                  </a:lnTo>
                  <a:lnTo>
                    <a:pt x="154908" y="0"/>
                  </a:lnTo>
                  <a:lnTo>
                    <a:pt x="106113" y="5981"/>
                  </a:lnTo>
                  <a:lnTo>
                    <a:pt x="73371" y="26293"/>
                  </a:lnTo>
                  <a:lnTo>
                    <a:pt x="39271" y="65767"/>
                  </a:lnTo>
                  <a:lnTo>
                    <a:pt x="18340" y="105098"/>
                  </a:lnTo>
                  <a:lnTo>
                    <a:pt x="3314" y="167078"/>
                  </a:lnTo>
                  <a:lnTo>
                    <a:pt x="0" y="230317"/>
                  </a:lnTo>
                  <a:lnTo>
                    <a:pt x="7750" y="290729"/>
                  </a:lnTo>
                  <a:lnTo>
                    <a:pt x="13910" y="319387"/>
                  </a:lnTo>
                  <a:lnTo>
                    <a:pt x="26786" y="341483"/>
                  </a:lnTo>
                  <a:lnTo>
                    <a:pt x="44207" y="357932"/>
                  </a:lnTo>
                  <a:lnTo>
                    <a:pt x="63648" y="369142"/>
                  </a:lnTo>
                  <a:lnTo>
                    <a:pt x="83986" y="371785"/>
                  </a:lnTo>
                  <a:lnTo>
                    <a:pt x="104724" y="367890"/>
                  </a:lnTo>
                  <a:lnTo>
                    <a:pt x="125639" y="358361"/>
                  </a:lnTo>
                  <a:lnTo>
                    <a:pt x="140394" y="340087"/>
                  </a:lnTo>
                  <a:lnTo>
                    <a:pt x="170551" y="285112"/>
                  </a:lnTo>
                  <a:lnTo>
                    <a:pt x="191665" y="226573"/>
                  </a:lnTo>
                  <a:lnTo>
                    <a:pt x="209683" y="169601"/>
                  </a:lnTo>
                  <a:lnTo>
                    <a:pt x="214401" y="155198"/>
                  </a:lnTo>
                  <a:lnTo>
                    <a:pt x="212599" y="160495"/>
                  </a:lnTo>
                  <a:lnTo>
                    <a:pt x="210316" y="215369"/>
                  </a:lnTo>
                  <a:lnTo>
                    <a:pt x="212984" y="270575"/>
                  </a:lnTo>
                  <a:lnTo>
                    <a:pt x="220548" y="294832"/>
                  </a:lnTo>
                  <a:lnTo>
                    <a:pt x="258229" y="356780"/>
                  </a:lnTo>
                  <a:lnTo>
                    <a:pt x="293982" y="40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64049" y="2166065"/>
              <a:ext cx="199454" cy="266640"/>
            </a:xfrm>
            <a:custGeom>
              <a:avLst/>
              <a:gdLst/>
              <a:ahLst/>
              <a:cxnLst/>
              <a:rect l="0" t="0" r="0" b="0"/>
              <a:pathLst>
                <a:path w="199454" h="266640">
                  <a:moveTo>
                    <a:pt x="9940" y="65976"/>
                  </a:moveTo>
                  <a:lnTo>
                    <a:pt x="9940" y="114907"/>
                  </a:lnTo>
                  <a:lnTo>
                    <a:pt x="13060" y="162752"/>
                  </a:lnTo>
                  <a:lnTo>
                    <a:pt x="19005" y="225732"/>
                  </a:lnTo>
                  <a:lnTo>
                    <a:pt x="26245" y="266639"/>
                  </a:lnTo>
                  <a:lnTo>
                    <a:pt x="12724" y="207792"/>
                  </a:lnTo>
                  <a:lnTo>
                    <a:pt x="2388" y="155470"/>
                  </a:lnTo>
                  <a:lnTo>
                    <a:pt x="0" y="95092"/>
                  </a:lnTo>
                  <a:lnTo>
                    <a:pt x="10764" y="52246"/>
                  </a:lnTo>
                  <a:lnTo>
                    <a:pt x="28772" y="21094"/>
                  </a:lnTo>
                  <a:lnTo>
                    <a:pt x="45216" y="7814"/>
                  </a:lnTo>
                  <a:lnTo>
                    <a:pt x="54514" y="2635"/>
                  </a:lnTo>
                  <a:lnTo>
                    <a:pt x="74205" y="0"/>
                  </a:lnTo>
                  <a:lnTo>
                    <a:pt x="93484" y="3898"/>
                  </a:lnTo>
                  <a:lnTo>
                    <a:pt x="109852" y="13429"/>
                  </a:lnTo>
                  <a:lnTo>
                    <a:pt x="139424" y="55423"/>
                  </a:lnTo>
                  <a:lnTo>
                    <a:pt x="169249" y="116998"/>
                  </a:lnTo>
                  <a:lnTo>
                    <a:pt x="184995" y="174884"/>
                  </a:lnTo>
                  <a:lnTo>
                    <a:pt x="196251" y="222539"/>
                  </a:lnTo>
                  <a:lnTo>
                    <a:pt x="199453" y="255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29476" y="1893440"/>
              <a:ext cx="239354" cy="613185"/>
            </a:xfrm>
            <a:custGeom>
              <a:avLst/>
              <a:gdLst/>
              <a:ahLst/>
              <a:cxnLst/>
              <a:rect l="0" t="0" r="0" b="0"/>
              <a:pathLst>
                <a:path w="239354" h="613185">
                  <a:moveTo>
                    <a:pt x="144596" y="433358"/>
                  </a:moveTo>
                  <a:lnTo>
                    <a:pt x="155775" y="416590"/>
                  </a:lnTo>
                  <a:lnTo>
                    <a:pt x="158143" y="398999"/>
                  </a:lnTo>
                  <a:lnTo>
                    <a:pt x="150132" y="353521"/>
                  </a:lnTo>
                  <a:lnTo>
                    <a:pt x="135058" y="318845"/>
                  </a:lnTo>
                  <a:lnTo>
                    <a:pt x="126539" y="311393"/>
                  </a:lnTo>
                  <a:lnTo>
                    <a:pt x="104595" y="303112"/>
                  </a:lnTo>
                  <a:lnTo>
                    <a:pt x="82364" y="302551"/>
                  </a:lnTo>
                  <a:lnTo>
                    <a:pt x="60786" y="307371"/>
                  </a:lnTo>
                  <a:lnTo>
                    <a:pt x="39497" y="317312"/>
                  </a:lnTo>
                  <a:lnTo>
                    <a:pt x="24576" y="335768"/>
                  </a:lnTo>
                  <a:lnTo>
                    <a:pt x="5465" y="391334"/>
                  </a:lnTo>
                  <a:lnTo>
                    <a:pt x="0" y="451400"/>
                  </a:lnTo>
                  <a:lnTo>
                    <a:pt x="6087" y="501224"/>
                  </a:lnTo>
                  <a:lnTo>
                    <a:pt x="16469" y="551862"/>
                  </a:lnTo>
                  <a:lnTo>
                    <a:pt x="27599" y="582342"/>
                  </a:lnTo>
                  <a:lnTo>
                    <a:pt x="43465" y="602128"/>
                  </a:lnTo>
                  <a:lnTo>
                    <a:pt x="52609" y="609042"/>
                  </a:lnTo>
                  <a:lnTo>
                    <a:pt x="62214" y="612482"/>
                  </a:lnTo>
                  <a:lnTo>
                    <a:pt x="82245" y="613184"/>
                  </a:lnTo>
                  <a:lnTo>
                    <a:pt x="91331" y="609394"/>
                  </a:lnTo>
                  <a:lnTo>
                    <a:pt x="107664" y="595824"/>
                  </a:lnTo>
                  <a:lnTo>
                    <a:pt x="136045" y="544045"/>
                  </a:lnTo>
                  <a:lnTo>
                    <a:pt x="157970" y="486712"/>
                  </a:lnTo>
                  <a:lnTo>
                    <a:pt x="176094" y="433451"/>
                  </a:lnTo>
                  <a:lnTo>
                    <a:pt x="192548" y="379557"/>
                  </a:lnTo>
                  <a:lnTo>
                    <a:pt x="199432" y="327151"/>
                  </a:lnTo>
                  <a:lnTo>
                    <a:pt x="206120" y="271738"/>
                  </a:lnTo>
                  <a:lnTo>
                    <a:pt x="206272" y="215733"/>
                  </a:lnTo>
                  <a:lnTo>
                    <a:pt x="199370" y="159610"/>
                  </a:lnTo>
                  <a:lnTo>
                    <a:pt x="192070" y="103463"/>
                  </a:lnTo>
                  <a:lnTo>
                    <a:pt x="179363" y="40077"/>
                  </a:lnTo>
                  <a:lnTo>
                    <a:pt x="172526" y="10171"/>
                  </a:lnTo>
                  <a:lnTo>
                    <a:pt x="167896" y="2665"/>
                  </a:lnTo>
                  <a:lnTo>
                    <a:pt x="162469" y="0"/>
                  </a:lnTo>
                  <a:lnTo>
                    <a:pt x="156511" y="563"/>
                  </a:lnTo>
                  <a:lnTo>
                    <a:pt x="151370" y="6788"/>
                  </a:lnTo>
                  <a:lnTo>
                    <a:pt x="142537" y="29301"/>
                  </a:lnTo>
                  <a:lnTo>
                    <a:pt x="136577" y="86040"/>
                  </a:lnTo>
                  <a:lnTo>
                    <a:pt x="141799" y="146123"/>
                  </a:lnTo>
                  <a:lnTo>
                    <a:pt x="144044" y="201838"/>
                  </a:lnTo>
                  <a:lnTo>
                    <a:pt x="150076" y="257904"/>
                  </a:lnTo>
                  <a:lnTo>
                    <a:pt x="162533" y="314039"/>
                  </a:lnTo>
                  <a:lnTo>
                    <a:pt x="176259" y="370187"/>
                  </a:lnTo>
                  <a:lnTo>
                    <a:pt x="194909" y="433141"/>
                  </a:lnTo>
                  <a:lnTo>
                    <a:pt x="216102" y="489770"/>
                  </a:lnTo>
                  <a:lnTo>
                    <a:pt x="239353" y="549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11067" y="1884601"/>
              <a:ext cx="31141" cy="600125"/>
            </a:xfrm>
            <a:custGeom>
              <a:avLst/>
              <a:gdLst/>
              <a:ahLst/>
              <a:cxnLst/>
              <a:rect l="0" t="0" r="0" b="0"/>
              <a:pathLst>
                <a:path w="31141" h="600125">
                  <a:moveTo>
                    <a:pt x="0" y="0"/>
                  </a:moveTo>
                  <a:lnTo>
                    <a:pt x="0" y="60383"/>
                  </a:lnTo>
                  <a:lnTo>
                    <a:pt x="3119" y="111868"/>
                  </a:lnTo>
                  <a:lnTo>
                    <a:pt x="8333" y="166117"/>
                  </a:lnTo>
                  <a:lnTo>
                    <a:pt x="12998" y="224694"/>
                  </a:lnTo>
                  <a:lnTo>
                    <a:pt x="19465" y="286409"/>
                  </a:lnTo>
                  <a:lnTo>
                    <a:pt x="21912" y="343660"/>
                  </a:lnTo>
                  <a:lnTo>
                    <a:pt x="29328" y="400029"/>
                  </a:lnTo>
                  <a:lnTo>
                    <a:pt x="31140" y="456224"/>
                  </a:lnTo>
                  <a:lnTo>
                    <a:pt x="26313" y="514970"/>
                  </a:lnTo>
                  <a:lnTo>
                    <a:pt x="28072" y="536541"/>
                  </a:lnTo>
                  <a:lnTo>
                    <a:pt x="19670" y="575866"/>
                  </a:lnTo>
                  <a:lnTo>
                    <a:pt x="10528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97724" y="1782996"/>
              <a:ext cx="457514" cy="385875"/>
            </a:xfrm>
            <a:custGeom>
              <a:avLst/>
              <a:gdLst/>
              <a:ahLst/>
              <a:cxnLst/>
              <a:rect l="0" t="0" r="0" b="0"/>
              <a:pathLst>
                <a:path w="457514" h="385875">
                  <a:moveTo>
                    <a:pt x="13302" y="154247"/>
                  </a:moveTo>
                  <a:lnTo>
                    <a:pt x="2123" y="143069"/>
                  </a:lnTo>
                  <a:lnTo>
                    <a:pt x="0" y="136266"/>
                  </a:lnTo>
                  <a:lnTo>
                    <a:pt x="761" y="119349"/>
                  </a:lnTo>
                  <a:lnTo>
                    <a:pt x="8118" y="103252"/>
                  </a:lnTo>
                  <a:lnTo>
                    <a:pt x="46977" y="59491"/>
                  </a:lnTo>
                  <a:lnTo>
                    <a:pt x="78262" y="37134"/>
                  </a:lnTo>
                  <a:lnTo>
                    <a:pt x="133281" y="15387"/>
                  </a:lnTo>
                  <a:lnTo>
                    <a:pt x="167231" y="4794"/>
                  </a:lnTo>
                  <a:lnTo>
                    <a:pt x="222297" y="0"/>
                  </a:lnTo>
                  <a:lnTo>
                    <a:pt x="280362" y="8269"/>
                  </a:lnTo>
                  <a:lnTo>
                    <a:pt x="324058" y="20917"/>
                  </a:lnTo>
                  <a:lnTo>
                    <a:pt x="375853" y="46152"/>
                  </a:lnTo>
                  <a:lnTo>
                    <a:pt x="411622" y="77895"/>
                  </a:lnTo>
                  <a:lnTo>
                    <a:pt x="438859" y="122526"/>
                  </a:lnTo>
                  <a:lnTo>
                    <a:pt x="456157" y="172794"/>
                  </a:lnTo>
                  <a:lnTo>
                    <a:pt x="457513" y="213555"/>
                  </a:lnTo>
                  <a:lnTo>
                    <a:pt x="439085" y="273240"/>
                  </a:lnTo>
                  <a:lnTo>
                    <a:pt x="412915" y="318132"/>
                  </a:lnTo>
                  <a:lnTo>
                    <a:pt x="389069" y="342406"/>
                  </a:lnTo>
                  <a:lnTo>
                    <a:pt x="359776" y="361296"/>
                  </a:lnTo>
                  <a:lnTo>
                    <a:pt x="303725" y="382445"/>
                  </a:lnTo>
                  <a:lnTo>
                    <a:pt x="287042" y="385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21637" y="2232041"/>
              <a:ext cx="136871" cy="254742"/>
            </a:xfrm>
            <a:custGeom>
              <a:avLst/>
              <a:gdLst/>
              <a:ahLst/>
              <a:cxnLst/>
              <a:rect l="0" t="0" r="0" b="0"/>
              <a:pathLst>
                <a:path w="136871" h="254742">
                  <a:moveTo>
                    <a:pt x="0" y="94757"/>
                  </a:moveTo>
                  <a:lnTo>
                    <a:pt x="3120" y="137448"/>
                  </a:lnTo>
                  <a:lnTo>
                    <a:pt x="17958" y="196825"/>
                  </a:lnTo>
                  <a:lnTo>
                    <a:pt x="40738" y="252260"/>
                  </a:lnTo>
                  <a:lnTo>
                    <a:pt x="43536" y="254741"/>
                  </a:lnTo>
                  <a:lnTo>
                    <a:pt x="44232" y="251716"/>
                  </a:lnTo>
                  <a:lnTo>
                    <a:pt x="30847" y="190699"/>
                  </a:lnTo>
                  <a:lnTo>
                    <a:pt x="22991" y="142044"/>
                  </a:lnTo>
                  <a:lnTo>
                    <a:pt x="23779" y="82477"/>
                  </a:lnTo>
                  <a:lnTo>
                    <a:pt x="32405" y="61613"/>
                  </a:lnTo>
                  <a:lnTo>
                    <a:pt x="50415" y="36713"/>
                  </a:lnTo>
                  <a:lnTo>
                    <a:pt x="76159" y="2010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39390" y="2263626"/>
              <a:ext cx="158834" cy="213643"/>
            </a:xfrm>
            <a:custGeom>
              <a:avLst/>
              <a:gdLst/>
              <a:ahLst/>
              <a:cxnLst/>
              <a:rect l="0" t="0" r="0" b="0"/>
              <a:pathLst>
                <a:path w="158834" h="213643">
                  <a:moveTo>
                    <a:pt x="108630" y="0"/>
                  </a:moveTo>
                  <a:lnTo>
                    <a:pt x="86274" y="0"/>
                  </a:lnTo>
                  <a:lnTo>
                    <a:pt x="69058" y="6239"/>
                  </a:lnTo>
                  <a:lnTo>
                    <a:pt x="38942" y="29309"/>
                  </a:lnTo>
                  <a:lnTo>
                    <a:pt x="17532" y="60677"/>
                  </a:lnTo>
                  <a:lnTo>
                    <a:pt x="1960" y="99607"/>
                  </a:lnTo>
                  <a:lnTo>
                    <a:pt x="0" y="123819"/>
                  </a:lnTo>
                  <a:lnTo>
                    <a:pt x="4198" y="146278"/>
                  </a:lnTo>
                  <a:lnTo>
                    <a:pt x="19716" y="177483"/>
                  </a:lnTo>
                  <a:lnTo>
                    <a:pt x="32458" y="194305"/>
                  </a:lnTo>
                  <a:lnTo>
                    <a:pt x="58375" y="211340"/>
                  </a:lnTo>
                  <a:lnTo>
                    <a:pt x="78106" y="213642"/>
                  </a:lnTo>
                  <a:lnTo>
                    <a:pt x="119368" y="205588"/>
                  </a:lnTo>
                  <a:lnTo>
                    <a:pt x="127488" y="200230"/>
                  </a:lnTo>
                  <a:lnTo>
                    <a:pt x="139628" y="184918"/>
                  </a:lnTo>
                  <a:lnTo>
                    <a:pt x="153040" y="156566"/>
                  </a:lnTo>
                  <a:lnTo>
                    <a:pt x="158833" y="114760"/>
                  </a:lnTo>
                  <a:lnTo>
                    <a:pt x="149372" y="70918"/>
                  </a:lnTo>
                  <a:lnTo>
                    <a:pt x="126383" y="32163"/>
                  </a:lnTo>
                  <a:lnTo>
                    <a:pt x="10863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74941" y="2218721"/>
              <a:ext cx="208577" cy="477871"/>
            </a:xfrm>
            <a:custGeom>
              <a:avLst/>
              <a:gdLst/>
              <a:ahLst/>
              <a:cxnLst/>
              <a:rect l="0" t="0" r="0" b="0"/>
              <a:pathLst>
                <a:path w="208577" h="477871">
                  <a:moveTo>
                    <a:pt x="31007" y="171248"/>
                  </a:moveTo>
                  <a:lnTo>
                    <a:pt x="31007" y="220178"/>
                  </a:lnTo>
                  <a:lnTo>
                    <a:pt x="34126" y="271143"/>
                  </a:lnTo>
                  <a:lnTo>
                    <a:pt x="39340" y="327578"/>
                  </a:lnTo>
                  <a:lnTo>
                    <a:pt x="46691" y="387871"/>
                  </a:lnTo>
                  <a:lnTo>
                    <a:pt x="52172" y="448047"/>
                  </a:lnTo>
                  <a:lnTo>
                    <a:pt x="57181" y="473254"/>
                  </a:lnTo>
                  <a:lnTo>
                    <a:pt x="56645" y="477870"/>
                  </a:lnTo>
                  <a:lnTo>
                    <a:pt x="53948" y="477438"/>
                  </a:lnTo>
                  <a:lnTo>
                    <a:pt x="49811" y="473641"/>
                  </a:lnTo>
                  <a:lnTo>
                    <a:pt x="31172" y="416021"/>
                  </a:lnTo>
                  <a:lnTo>
                    <a:pt x="23647" y="373234"/>
                  </a:lnTo>
                  <a:lnTo>
                    <a:pt x="15515" y="312662"/>
                  </a:lnTo>
                  <a:lnTo>
                    <a:pt x="6009" y="255522"/>
                  </a:lnTo>
                  <a:lnTo>
                    <a:pt x="1373" y="197907"/>
                  </a:lnTo>
                  <a:lnTo>
                    <a:pt x="0" y="143792"/>
                  </a:lnTo>
                  <a:lnTo>
                    <a:pt x="9111" y="81509"/>
                  </a:lnTo>
                  <a:lnTo>
                    <a:pt x="26989" y="40673"/>
                  </a:lnTo>
                  <a:lnTo>
                    <a:pt x="44429" y="21188"/>
                  </a:lnTo>
                  <a:lnTo>
                    <a:pt x="73978" y="2653"/>
                  </a:lnTo>
                  <a:lnTo>
                    <a:pt x="94559" y="0"/>
                  </a:lnTo>
                  <a:lnTo>
                    <a:pt x="104960" y="931"/>
                  </a:lnTo>
                  <a:lnTo>
                    <a:pt x="125876" y="11323"/>
                  </a:lnTo>
                  <a:lnTo>
                    <a:pt x="185824" y="63592"/>
                  </a:lnTo>
                  <a:lnTo>
                    <a:pt x="193880" y="71401"/>
                  </a:lnTo>
                  <a:lnTo>
                    <a:pt x="202830" y="92556"/>
                  </a:lnTo>
                  <a:lnTo>
                    <a:pt x="208576" y="144265"/>
                  </a:lnTo>
                  <a:lnTo>
                    <a:pt x="200004" y="168614"/>
                  </a:lnTo>
                  <a:lnTo>
                    <a:pt x="184495" y="188794"/>
                  </a:lnTo>
                  <a:lnTo>
                    <a:pt x="165904" y="201663"/>
                  </a:lnTo>
                  <a:lnTo>
                    <a:pt x="112072" y="211051"/>
                  </a:lnTo>
                  <a:lnTo>
                    <a:pt x="73121" y="213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34472" y="2259641"/>
              <a:ext cx="146164" cy="193923"/>
            </a:xfrm>
            <a:custGeom>
              <a:avLst/>
              <a:gdLst/>
              <a:ahLst/>
              <a:cxnLst/>
              <a:rect l="0" t="0" r="0" b="0"/>
              <a:pathLst>
                <a:path w="146164" h="193923">
                  <a:moveTo>
                    <a:pt x="139973" y="46100"/>
                  </a:moveTo>
                  <a:lnTo>
                    <a:pt x="128795" y="29332"/>
                  </a:lnTo>
                  <a:lnTo>
                    <a:pt x="113948" y="17980"/>
                  </a:lnTo>
                  <a:lnTo>
                    <a:pt x="75821" y="1161"/>
                  </a:lnTo>
                  <a:lnTo>
                    <a:pt x="55309" y="0"/>
                  </a:lnTo>
                  <a:lnTo>
                    <a:pt x="44926" y="1329"/>
                  </a:lnTo>
                  <a:lnTo>
                    <a:pt x="27150" y="12163"/>
                  </a:lnTo>
                  <a:lnTo>
                    <a:pt x="12621" y="29847"/>
                  </a:lnTo>
                  <a:lnTo>
                    <a:pt x="2264" y="53304"/>
                  </a:lnTo>
                  <a:lnTo>
                    <a:pt x="0" y="79327"/>
                  </a:lnTo>
                  <a:lnTo>
                    <a:pt x="8079" y="134161"/>
                  </a:lnTo>
                  <a:lnTo>
                    <a:pt x="23165" y="164869"/>
                  </a:lnTo>
                  <a:lnTo>
                    <a:pt x="48041" y="188785"/>
                  </a:lnTo>
                  <a:lnTo>
                    <a:pt x="57628" y="192696"/>
                  </a:lnTo>
                  <a:lnTo>
                    <a:pt x="77639" y="193922"/>
                  </a:lnTo>
                  <a:lnTo>
                    <a:pt x="108636" y="188035"/>
                  </a:lnTo>
                  <a:lnTo>
                    <a:pt x="126435" y="175862"/>
                  </a:lnTo>
                  <a:lnTo>
                    <a:pt x="134457" y="167703"/>
                  </a:lnTo>
                  <a:lnTo>
                    <a:pt x="143371" y="143039"/>
                  </a:lnTo>
                  <a:lnTo>
                    <a:pt x="146163" y="114920"/>
                  </a:lnTo>
                  <a:lnTo>
                    <a:pt x="135430" y="57372"/>
                  </a:lnTo>
                  <a:lnTo>
                    <a:pt x="108388" y="3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79730" y="2263626"/>
              <a:ext cx="105286" cy="194395"/>
            </a:xfrm>
            <a:custGeom>
              <a:avLst/>
              <a:gdLst/>
              <a:ahLst/>
              <a:cxnLst/>
              <a:rect l="0" t="0" r="0" b="0"/>
              <a:pathLst>
                <a:path w="105286" h="194395">
                  <a:moveTo>
                    <a:pt x="0" y="73700"/>
                  </a:moveTo>
                  <a:lnTo>
                    <a:pt x="23720" y="117662"/>
                  </a:lnTo>
                  <a:lnTo>
                    <a:pt x="42003" y="177033"/>
                  </a:lnTo>
                  <a:lnTo>
                    <a:pt x="45549" y="188212"/>
                  </a:lnTo>
                  <a:lnTo>
                    <a:pt x="45574" y="193325"/>
                  </a:lnTo>
                  <a:lnTo>
                    <a:pt x="43251" y="194394"/>
                  </a:lnTo>
                  <a:lnTo>
                    <a:pt x="39362" y="192767"/>
                  </a:lnTo>
                  <a:lnTo>
                    <a:pt x="31922" y="181601"/>
                  </a:lnTo>
                  <a:lnTo>
                    <a:pt x="10558" y="125648"/>
                  </a:lnTo>
                  <a:lnTo>
                    <a:pt x="7039" y="115351"/>
                  </a:lnTo>
                  <a:lnTo>
                    <a:pt x="7675" y="72913"/>
                  </a:lnTo>
                  <a:lnTo>
                    <a:pt x="18619" y="49564"/>
                  </a:lnTo>
                  <a:lnTo>
                    <a:pt x="48652" y="15510"/>
                  </a:lnTo>
                  <a:lnTo>
                    <a:pt x="69196" y="68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85057" y="2000414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5589" y="224339"/>
                  </a:lnTo>
                  <a:lnTo>
                    <a:pt x="10722" y="280707"/>
                  </a:lnTo>
                  <a:lnTo>
                    <a:pt x="21788" y="343141"/>
                  </a:lnTo>
                  <a:lnTo>
                    <a:pt x="31802" y="395689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48186" y="2147813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5868" y="3120"/>
                  </a:lnTo>
                  <a:lnTo>
                    <a:pt x="198022" y="11453"/>
                  </a:lnTo>
                  <a:lnTo>
                    <a:pt x="140631" y="24749"/>
                  </a:lnTo>
                  <a:lnTo>
                    <a:pt x="78689" y="37471"/>
                  </a:lnTo>
                  <a:lnTo>
                    <a:pt x="22606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64041" y="2326798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32455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83861" y="2253098"/>
              <a:ext cx="133602" cy="186488"/>
            </a:xfrm>
            <a:custGeom>
              <a:avLst/>
              <a:gdLst/>
              <a:ahLst/>
              <a:cxnLst/>
              <a:rect l="0" t="0" r="0" b="0"/>
              <a:pathLst>
                <a:path w="133602" h="186488">
                  <a:moveTo>
                    <a:pt x="90750" y="42114"/>
                  </a:moveTo>
                  <a:lnTo>
                    <a:pt x="79571" y="30936"/>
                  </a:lnTo>
                  <a:lnTo>
                    <a:pt x="72769" y="28813"/>
                  </a:lnTo>
                  <a:lnTo>
                    <a:pt x="55852" y="29573"/>
                  </a:lnTo>
                  <a:lnTo>
                    <a:pt x="39755" y="36930"/>
                  </a:lnTo>
                  <a:lnTo>
                    <a:pt x="10357" y="60717"/>
                  </a:lnTo>
                  <a:lnTo>
                    <a:pt x="2377" y="80408"/>
                  </a:lnTo>
                  <a:lnTo>
                    <a:pt x="0" y="104757"/>
                  </a:lnTo>
                  <a:lnTo>
                    <a:pt x="2844" y="131177"/>
                  </a:lnTo>
                  <a:lnTo>
                    <a:pt x="11126" y="152277"/>
                  </a:lnTo>
                  <a:lnTo>
                    <a:pt x="16610" y="161180"/>
                  </a:lnTo>
                  <a:lnTo>
                    <a:pt x="32062" y="174191"/>
                  </a:lnTo>
                  <a:lnTo>
                    <a:pt x="51798" y="182703"/>
                  </a:lnTo>
                  <a:lnTo>
                    <a:pt x="76167" y="186487"/>
                  </a:lnTo>
                  <a:lnTo>
                    <a:pt x="86877" y="183986"/>
                  </a:lnTo>
                  <a:lnTo>
                    <a:pt x="105016" y="171849"/>
                  </a:lnTo>
                  <a:lnTo>
                    <a:pt x="128382" y="145285"/>
                  </a:lnTo>
                  <a:lnTo>
                    <a:pt x="133601" y="119163"/>
                  </a:lnTo>
                  <a:lnTo>
                    <a:pt x="127420" y="65912"/>
                  </a:lnTo>
                  <a:lnTo>
                    <a:pt x="107074" y="32398"/>
                  </a:lnTo>
                  <a:lnTo>
                    <a:pt x="80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69367" y="2241252"/>
              <a:ext cx="172985" cy="180303"/>
            </a:xfrm>
            <a:custGeom>
              <a:avLst/>
              <a:gdLst/>
              <a:ahLst/>
              <a:cxnLst/>
              <a:rect l="0" t="0" r="0" b="0"/>
              <a:pathLst>
                <a:path w="172985" h="180303">
                  <a:moveTo>
                    <a:pt x="0" y="64489"/>
                  </a:moveTo>
                  <a:lnTo>
                    <a:pt x="0" y="121753"/>
                  </a:lnTo>
                  <a:lnTo>
                    <a:pt x="6066" y="179308"/>
                  </a:lnTo>
                  <a:lnTo>
                    <a:pt x="686" y="118551"/>
                  </a:lnTo>
                  <a:lnTo>
                    <a:pt x="3255" y="64076"/>
                  </a:lnTo>
                  <a:lnTo>
                    <a:pt x="9636" y="38569"/>
                  </a:lnTo>
                  <a:lnTo>
                    <a:pt x="20271" y="19433"/>
                  </a:lnTo>
                  <a:lnTo>
                    <a:pt x="39035" y="6249"/>
                  </a:lnTo>
                  <a:lnTo>
                    <a:pt x="50590" y="1096"/>
                  </a:lnTo>
                  <a:lnTo>
                    <a:pt x="60633" y="0"/>
                  </a:lnTo>
                  <a:lnTo>
                    <a:pt x="78031" y="5021"/>
                  </a:lnTo>
                  <a:lnTo>
                    <a:pt x="106568" y="21002"/>
                  </a:lnTo>
                  <a:lnTo>
                    <a:pt x="131662" y="46145"/>
                  </a:lnTo>
                  <a:lnTo>
                    <a:pt x="156780" y="104765"/>
                  </a:lnTo>
                  <a:lnTo>
                    <a:pt x="172984" y="156663"/>
                  </a:lnTo>
                  <a:lnTo>
                    <a:pt x="168456" y="180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14547" y="2242372"/>
              <a:ext cx="228604" cy="190018"/>
            </a:xfrm>
            <a:custGeom>
              <a:avLst/>
              <a:gdLst/>
              <a:ahLst/>
              <a:cxnLst/>
              <a:rect l="0" t="0" r="0" b="0"/>
              <a:pathLst>
                <a:path w="228604" h="190018">
                  <a:moveTo>
                    <a:pt x="154903" y="84426"/>
                  </a:moveTo>
                  <a:lnTo>
                    <a:pt x="135775" y="22168"/>
                  </a:lnTo>
                  <a:lnTo>
                    <a:pt x="124565" y="5672"/>
                  </a:lnTo>
                  <a:lnTo>
                    <a:pt x="115960" y="1508"/>
                  </a:lnTo>
                  <a:lnTo>
                    <a:pt x="93922" y="0"/>
                  </a:lnTo>
                  <a:lnTo>
                    <a:pt x="68529" y="9469"/>
                  </a:lnTo>
                  <a:lnTo>
                    <a:pt x="43985" y="25375"/>
                  </a:lnTo>
                  <a:lnTo>
                    <a:pt x="25278" y="44143"/>
                  </a:lnTo>
                  <a:lnTo>
                    <a:pt x="7181" y="80029"/>
                  </a:lnTo>
                  <a:lnTo>
                    <a:pt x="0" y="125887"/>
                  </a:lnTo>
                  <a:lnTo>
                    <a:pt x="4559" y="150036"/>
                  </a:lnTo>
                  <a:lnTo>
                    <a:pt x="20280" y="176785"/>
                  </a:lnTo>
                  <a:lnTo>
                    <a:pt x="26550" y="184603"/>
                  </a:lnTo>
                  <a:lnTo>
                    <a:pt x="35409" y="188645"/>
                  </a:lnTo>
                  <a:lnTo>
                    <a:pt x="57731" y="190017"/>
                  </a:lnTo>
                  <a:lnTo>
                    <a:pt x="77011" y="183608"/>
                  </a:lnTo>
                  <a:lnTo>
                    <a:pt x="93379" y="171790"/>
                  </a:lnTo>
                  <a:lnTo>
                    <a:pt x="108452" y="154840"/>
                  </a:lnTo>
                  <a:lnTo>
                    <a:pt x="116711" y="129369"/>
                  </a:lnTo>
                  <a:lnTo>
                    <a:pt x="118913" y="114388"/>
                  </a:lnTo>
                  <a:lnTo>
                    <a:pt x="121551" y="107910"/>
                  </a:lnTo>
                  <a:lnTo>
                    <a:pt x="124480" y="107101"/>
                  </a:lnTo>
                  <a:lnTo>
                    <a:pt x="171737" y="167199"/>
                  </a:lnTo>
                  <a:lnTo>
                    <a:pt x="210654" y="184917"/>
                  </a:lnTo>
                  <a:lnTo>
                    <a:pt x="228603" y="189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89727" y="2000414"/>
              <a:ext cx="48180" cy="442198"/>
            </a:xfrm>
            <a:custGeom>
              <a:avLst/>
              <a:gdLst/>
              <a:ahLst/>
              <a:cxnLst/>
              <a:rect l="0" t="0" r="0" b="0"/>
              <a:pathLst>
                <a:path w="48180" h="442198">
                  <a:moveTo>
                    <a:pt x="6065" y="0"/>
                  </a:moveTo>
                  <a:lnTo>
                    <a:pt x="0" y="34792"/>
                  </a:lnTo>
                  <a:lnTo>
                    <a:pt x="3748" y="82579"/>
                  </a:lnTo>
                  <a:lnTo>
                    <a:pt x="6549" y="144051"/>
                  </a:lnTo>
                  <a:lnTo>
                    <a:pt x="17382" y="205403"/>
                  </a:lnTo>
                  <a:lnTo>
                    <a:pt x="25199" y="262842"/>
                  </a:lnTo>
                  <a:lnTo>
                    <a:pt x="32142" y="324454"/>
                  </a:lnTo>
                  <a:lnTo>
                    <a:pt x="38322" y="370760"/>
                  </a:lnTo>
                  <a:lnTo>
                    <a:pt x="45259" y="421031"/>
                  </a:lnTo>
                  <a:lnTo>
                    <a:pt x="4817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642653" y="1877449"/>
            <a:ext cx="5293793" cy="1260044"/>
            <a:chOff x="2642653" y="1877449"/>
            <a:chExt cx="5293793" cy="1260044"/>
          </a:xfrm>
        </p:grpSpPr>
        <p:sp>
          <p:nvSpPr>
            <p:cNvPr id="41" name="Freeform 40"/>
            <p:cNvSpPr/>
            <p:nvPr/>
          </p:nvSpPr>
          <p:spPr>
            <a:xfrm>
              <a:off x="5990753" y="1905658"/>
              <a:ext cx="10492" cy="484312"/>
            </a:xfrm>
            <a:custGeom>
              <a:avLst/>
              <a:gdLst/>
              <a:ahLst/>
              <a:cxnLst/>
              <a:rect l="0" t="0" r="0" b="0"/>
              <a:pathLst>
                <a:path w="10492" h="484312">
                  <a:moveTo>
                    <a:pt x="10491" y="0"/>
                  </a:moveTo>
                  <a:lnTo>
                    <a:pt x="2157" y="52050"/>
                  </a:lnTo>
                  <a:lnTo>
                    <a:pt x="613" y="108229"/>
                  </a:lnTo>
                  <a:lnTo>
                    <a:pt x="155" y="163089"/>
                  </a:lnTo>
                  <a:lnTo>
                    <a:pt x="0" y="223547"/>
                  </a:lnTo>
                  <a:lnTo>
                    <a:pt x="1140" y="280550"/>
                  </a:lnTo>
                  <a:lnTo>
                    <a:pt x="8297" y="336870"/>
                  </a:lnTo>
                  <a:lnTo>
                    <a:pt x="10058" y="393055"/>
                  </a:lnTo>
                  <a:lnTo>
                    <a:pt x="10405" y="452940"/>
                  </a:lnTo>
                  <a:lnTo>
                    <a:pt x="1049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59088" y="1877449"/>
              <a:ext cx="452727" cy="575691"/>
            </a:xfrm>
            <a:custGeom>
              <a:avLst/>
              <a:gdLst/>
              <a:ahLst/>
              <a:cxnLst/>
              <a:rect l="0" t="0" r="0" b="0"/>
              <a:pathLst>
                <a:path w="452727" h="575691">
                  <a:moveTo>
                    <a:pt x="0" y="101908"/>
                  </a:moveTo>
                  <a:lnTo>
                    <a:pt x="11179" y="85141"/>
                  </a:lnTo>
                  <a:lnTo>
                    <a:pt x="26025" y="73789"/>
                  </a:lnTo>
                  <a:lnTo>
                    <a:pt x="79451" y="38117"/>
                  </a:lnTo>
                  <a:lnTo>
                    <a:pt x="138581" y="11966"/>
                  </a:lnTo>
                  <a:lnTo>
                    <a:pt x="198646" y="0"/>
                  </a:lnTo>
                  <a:lnTo>
                    <a:pt x="261507" y="2879"/>
                  </a:lnTo>
                  <a:lnTo>
                    <a:pt x="321844" y="17053"/>
                  </a:lnTo>
                  <a:lnTo>
                    <a:pt x="362343" y="41671"/>
                  </a:lnTo>
                  <a:lnTo>
                    <a:pt x="390201" y="72362"/>
                  </a:lnTo>
                  <a:lnTo>
                    <a:pt x="410933" y="110571"/>
                  </a:lnTo>
                  <a:lnTo>
                    <a:pt x="419124" y="165404"/>
                  </a:lnTo>
                  <a:lnTo>
                    <a:pt x="417905" y="192129"/>
                  </a:lnTo>
                  <a:lnTo>
                    <a:pt x="404064" y="225736"/>
                  </a:lnTo>
                  <a:lnTo>
                    <a:pt x="383975" y="251032"/>
                  </a:lnTo>
                  <a:lnTo>
                    <a:pt x="356316" y="272175"/>
                  </a:lnTo>
                  <a:lnTo>
                    <a:pt x="295823" y="299153"/>
                  </a:lnTo>
                  <a:lnTo>
                    <a:pt x="279265" y="310845"/>
                  </a:lnTo>
                  <a:lnTo>
                    <a:pt x="276254" y="319578"/>
                  </a:lnTo>
                  <a:lnTo>
                    <a:pt x="279147" y="341760"/>
                  </a:lnTo>
                  <a:lnTo>
                    <a:pt x="317953" y="402642"/>
                  </a:lnTo>
                  <a:lnTo>
                    <a:pt x="358383" y="462479"/>
                  </a:lnTo>
                  <a:lnTo>
                    <a:pt x="398995" y="517020"/>
                  </a:lnTo>
                  <a:lnTo>
                    <a:pt x="452726" y="575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80228" y="2173377"/>
              <a:ext cx="207880" cy="258706"/>
            </a:xfrm>
            <a:custGeom>
              <a:avLst/>
              <a:gdLst/>
              <a:ahLst/>
              <a:cxnLst/>
              <a:rect l="0" t="0" r="0" b="0"/>
              <a:pathLst>
                <a:path w="207880" h="258706">
                  <a:moveTo>
                    <a:pt x="0" y="111306"/>
                  </a:moveTo>
                  <a:lnTo>
                    <a:pt x="48931" y="111306"/>
                  </a:lnTo>
                  <a:lnTo>
                    <a:pt x="108061" y="111306"/>
                  </a:lnTo>
                  <a:lnTo>
                    <a:pt x="145102" y="105717"/>
                  </a:lnTo>
                  <a:lnTo>
                    <a:pt x="178304" y="91063"/>
                  </a:lnTo>
                  <a:lnTo>
                    <a:pt x="204779" y="71903"/>
                  </a:lnTo>
                  <a:lnTo>
                    <a:pt x="207879" y="62811"/>
                  </a:lnTo>
                  <a:lnTo>
                    <a:pt x="205084" y="40230"/>
                  </a:lnTo>
                  <a:lnTo>
                    <a:pt x="192924" y="20835"/>
                  </a:lnTo>
                  <a:lnTo>
                    <a:pt x="184768" y="12388"/>
                  </a:lnTo>
                  <a:lnTo>
                    <a:pt x="163227" y="3002"/>
                  </a:lnTo>
                  <a:lnTo>
                    <a:pt x="136886" y="0"/>
                  </a:lnTo>
                  <a:lnTo>
                    <a:pt x="91511" y="6057"/>
                  </a:lnTo>
                  <a:lnTo>
                    <a:pt x="66407" y="16176"/>
                  </a:lnTo>
                  <a:lnTo>
                    <a:pt x="49791" y="34711"/>
                  </a:lnTo>
                  <a:lnTo>
                    <a:pt x="39677" y="58547"/>
                  </a:lnTo>
                  <a:lnTo>
                    <a:pt x="35153" y="98274"/>
                  </a:lnTo>
                  <a:lnTo>
                    <a:pt x="41871" y="139680"/>
                  </a:lnTo>
                  <a:lnTo>
                    <a:pt x="59329" y="180415"/>
                  </a:lnTo>
                  <a:lnTo>
                    <a:pt x="86209" y="214061"/>
                  </a:lnTo>
                  <a:lnTo>
                    <a:pt x="147399" y="258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25149" y="2253334"/>
              <a:ext cx="218334" cy="198209"/>
            </a:xfrm>
            <a:custGeom>
              <a:avLst/>
              <a:gdLst/>
              <a:ahLst/>
              <a:cxnLst/>
              <a:rect l="0" t="0" r="0" b="0"/>
              <a:pathLst>
                <a:path w="218334" h="198209">
                  <a:moveTo>
                    <a:pt x="123576" y="94520"/>
                  </a:moveTo>
                  <a:lnTo>
                    <a:pt x="117988" y="35904"/>
                  </a:lnTo>
                  <a:lnTo>
                    <a:pt x="109004" y="15436"/>
                  </a:lnTo>
                  <a:lnTo>
                    <a:pt x="103333" y="6703"/>
                  </a:lnTo>
                  <a:lnTo>
                    <a:pt x="94873" y="2050"/>
                  </a:lnTo>
                  <a:lnTo>
                    <a:pt x="72995" y="0"/>
                  </a:lnTo>
                  <a:lnTo>
                    <a:pt x="53912" y="6108"/>
                  </a:lnTo>
                  <a:lnTo>
                    <a:pt x="45549" y="11012"/>
                  </a:lnTo>
                  <a:lnTo>
                    <a:pt x="22598" y="40271"/>
                  </a:lnTo>
                  <a:lnTo>
                    <a:pt x="6569" y="78577"/>
                  </a:lnTo>
                  <a:lnTo>
                    <a:pt x="0" y="119562"/>
                  </a:lnTo>
                  <a:lnTo>
                    <a:pt x="3643" y="166931"/>
                  </a:lnTo>
                  <a:lnTo>
                    <a:pt x="8526" y="179059"/>
                  </a:lnTo>
                  <a:lnTo>
                    <a:pt x="23310" y="195654"/>
                  </a:lnTo>
                  <a:lnTo>
                    <a:pt x="32165" y="198208"/>
                  </a:lnTo>
                  <a:lnTo>
                    <a:pt x="51364" y="194806"/>
                  </a:lnTo>
                  <a:lnTo>
                    <a:pt x="59057" y="188284"/>
                  </a:lnTo>
                  <a:lnTo>
                    <a:pt x="70725" y="168558"/>
                  </a:lnTo>
                  <a:lnTo>
                    <a:pt x="78281" y="131146"/>
                  </a:lnTo>
                  <a:lnTo>
                    <a:pt x="81681" y="125956"/>
                  </a:lnTo>
                  <a:lnTo>
                    <a:pt x="86287" y="126006"/>
                  </a:lnTo>
                  <a:lnTo>
                    <a:pt x="146209" y="170967"/>
                  </a:lnTo>
                  <a:lnTo>
                    <a:pt x="166391" y="180359"/>
                  </a:lnTo>
                  <a:lnTo>
                    <a:pt x="187058" y="182194"/>
                  </a:lnTo>
                  <a:lnTo>
                    <a:pt x="218333" y="178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11896" y="2158342"/>
              <a:ext cx="188898" cy="303595"/>
            </a:xfrm>
            <a:custGeom>
              <a:avLst/>
              <a:gdLst/>
              <a:ahLst/>
              <a:cxnLst/>
              <a:rect l="0" t="0" r="0" b="0"/>
              <a:pathLst>
                <a:path w="188898" h="303595">
                  <a:moveTo>
                    <a:pt x="105285" y="0"/>
                  </a:moveTo>
                  <a:lnTo>
                    <a:pt x="58645" y="53874"/>
                  </a:lnTo>
                  <a:lnTo>
                    <a:pt x="26402" y="94999"/>
                  </a:lnTo>
                  <a:lnTo>
                    <a:pt x="8075" y="142507"/>
                  </a:lnTo>
                  <a:lnTo>
                    <a:pt x="8892" y="153496"/>
                  </a:lnTo>
                  <a:lnTo>
                    <a:pt x="19160" y="171945"/>
                  </a:lnTo>
                  <a:lnTo>
                    <a:pt x="27981" y="177801"/>
                  </a:lnTo>
                  <a:lnTo>
                    <a:pt x="50260" y="184308"/>
                  </a:lnTo>
                  <a:lnTo>
                    <a:pt x="108757" y="189654"/>
                  </a:lnTo>
                  <a:lnTo>
                    <a:pt x="167527" y="204031"/>
                  </a:lnTo>
                  <a:lnTo>
                    <a:pt x="176026" y="209720"/>
                  </a:lnTo>
                  <a:lnTo>
                    <a:pt x="188588" y="225400"/>
                  </a:lnTo>
                  <a:lnTo>
                    <a:pt x="188897" y="234494"/>
                  </a:lnTo>
                  <a:lnTo>
                    <a:pt x="179880" y="253958"/>
                  </a:lnTo>
                  <a:lnTo>
                    <a:pt x="155073" y="279057"/>
                  </a:lnTo>
                  <a:lnTo>
                    <a:pt x="125496" y="295723"/>
                  </a:lnTo>
                  <a:lnTo>
                    <a:pt x="74486" y="303429"/>
                  </a:lnTo>
                  <a:lnTo>
                    <a:pt x="30908" y="303594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36130" y="2263626"/>
              <a:ext cx="147502" cy="185130"/>
            </a:xfrm>
            <a:custGeom>
              <a:avLst/>
              <a:gdLst/>
              <a:ahLst/>
              <a:cxnLst/>
              <a:rect l="0" t="0" r="0" b="0"/>
              <a:pathLst>
                <a:path w="147502" h="185130">
                  <a:moveTo>
                    <a:pt x="91621" y="42115"/>
                  </a:moveTo>
                  <a:lnTo>
                    <a:pt x="97211" y="25347"/>
                  </a:lnTo>
                  <a:lnTo>
                    <a:pt x="95347" y="19238"/>
                  </a:lnTo>
                  <a:lnTo>
                    <a:pt x="90596" y="13995"/>
                  </a:lnTo>
                  <a:lnTo>
                    <a:pt x="83918" y="9330"/>
                  </a:lnTo>
                  <a:lnTo>
                    <a:pt x="64021" y="7267"/>
                  </a:lnTo>
                  <a:lnTo>
                    <a:pt x="41919" y="11419"/>
                  </a:lnTo>
                  <a:lnTo>
                    <a:pt x="24298" y="21063"/>
                  </a:lnTo>
                  <a:lnTo>
                    <a:pt x="11787" y="39387"/>
                  </a:lnTo>
                  <a:lnTo>
                    <a:pt x="3497" y="63129"/>
                  </a:lnTo>
                  <a:lnTo>
                    <a:pt x="0" y="101634"/>
                  </a:lnTo>
                  <a:lnTo>
                    <a:pt x="3327" y="124719"/>
                  </a:lnTo>
                  <a:lnTo>
                    <a:pt x="11825" y="143559"/>
                  </a:lnTo>
                  <a:lnTo>
                    <a:pt x="24570" y="159730"/>
                  </a:lnTo>
                  <a:lnTo>
                    <a:pt x="41933" y="174717"/>
                  </a:lnTo>
                  <a:lnTo>
                    <a:pt x="64468" y="182937"/>
                  </a:lnTo>
                  <a:lnTo>
                    <a:pt x="77029" y="185129"/>
                  </a:lnTo>
                  <a:lnTo>
                    <a:pt x="97224" y="181326"/>
                  </a:lnTo>
                  <a:lnTo>
                    <a:pt x="113999" y="170667"/>
                  </a:lnTo>
                  <a:lnTo>
                    <a:pt x="129252" y="154231"/>
                  </a:lnTo>
                  <a:lnTo>
                    <a:pt x="145405" y="119658"/>
                  </a:lnTo>
                  <a:lnTo>
                    <a:pt x="147501" y="96465"/>
                  </a:lnTo>
                  <a:lnTo>
                    <a:pt x="139313" y="52981"/>
                  </a:lnTo>
                  <a:lnTo>
                    <a:pt x="126855" y="34856"/>
                  </a:lnTo>
                  <a:lnTo>
                    <a:pt x="916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43565" y="2260608"/>
              <a:ext cx="189513" cy="207698"/>
            </a:xfrm>
            <a:custGeom>
              <a:avLst/>
              <a:gdLst/>
              <a:ahLst/>
              <a:cxnLst/>
              <a:rect l="0" t="0" r="0" b="0"/>
              <a:pathLst>
                <a:path w="189513" h="207698">
                  <a:moveTo>
                    <a:pt x="0" y="45133"/>
                  </a:moveTo>
                  <a:lnTo>
                    <a:pt x="23719" y="89095"/>
                  </a:lnTo>
                  <a:lnTo>
                    <a:pt x="38883" y="151585"/>
                  </a:lnTo>
                  <a:lnTo>
                    <a:pt x="46584" y="206507"/>
                  </a:lnTo>
                  <a:lnTo>
                    <a:pt x="43924" y="207697"/>
                  </a:lnTo>
                  <a:lnTo>
                    <a:pt x="39811" y="206152"/>
                  </a:lnTo>
                  <a:lnTo>
                    <a:pt x="32122" y="195075"/>
                  </a:lnTo>
                  <a:lnTo>
                    <a:pt x="17653" y="159369"/>
                  </a:lnTo>
                  <a:lnTo>
                    <a:pt x="11467" y="96643"/>
                  </a:lnTo>
                  <a:lnTo>
                    <a:pt x="13925" y="58445"/>
                  </a:lnTo>
                  <a:lnTo>
                    <a:pt x="20227" y="37011"/>
                  </a:lnTo>
                  <a:lnTo>
                    <a:pt x="30827" y="19686"/>
                  </a:lnTo>
                  <a:lnTo>
                    <a:pt x="46456" y="7307"/>
                  </a:lnTo>
                  <a:lnTo>
                    <a:pt x="55537" y="2368"/>
                  </a:lnTo>
                  <a:lnTo>
                    <a:pt x="74986" y="0"/>
                  </a:lnTo>
                  <a:lnTo>
                    <a:pt x="94158" y="4016"/>
                  </a:lnTo>
                  <a:lnTo>
                    <a:pt x="110478" y="13601"/>
                  </a:lnTo>
                  <a:lnTo>
                    <a:pt x="154257" y="67118"/>
                  </a:lnTo>
                  <a:lnTo>
                    <a:pt x="178039" y="127288"/>
                  </a:lnTo>
                  <a:lnTo>
                    <a:pt x="186113" y="163451"/>
                  </a:lnTo>
                  <a:lnTo>
                    <a:pt x="189512" y="20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96249" y="2326798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8333" y="54144"/>
                  </a:lnTo>
                  <a:lnTo>
                    <a:pt x="15684" y="103501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75192" y="221098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12062" y="2302969"/>
              <a:ext cx="210571" cy="206041"/>
            </a:xfrm>
            <a:custGeom>
              <a:avLst/>
              <a:gdLst/>
              <a:ahLst/>
              <a:cxnLst/>
              <a:rect l="0" t="0" r="0" b="0"/>
              <a:pathLst>
                <a:path w="210571" h="206041">
                  <a:moveTo>
                    <a:pt x="0" y="44885"/>
                  </a:moveTo>
                  <a:lnTo>
                    <a:pt x="14573" y="87577"/>
                  </a:lnTo>
                  <a:lnTo>
                    <a:pt x="24025" y="109483"/>
                  </a:lnTo>
                  <a:lnTo>
                    <a:pt x="36179" y="169798"/>
                  </a:lnTo>
                  <a:lnTo>
                    <a:pt x="47007" y="206040"/>
                  </a:lnTo>
                  <a:lnTo>
                    <a:pt x="35462" y="167568"/>
                  </a:lnTo>
                  <a:lnTo>
                    <a:pt x="35471" y="114049"/>
                  </a:lnTo>
                  <a:lnTo>
                    <a:pt x="46391" y="53088"/>
                  </a:lnTo>
                  <a:lnTo>
                    <a:pt x="61969" y="21320"/>
                  </a:lnTo>
                  <a:lnTo>
                    <a:pt x="77845" y="7896"/>
                  </a:lnTo>
                  <a:lnTo>
                    <a:pt x="86991" y="2678"/>
                  </a:lnTo>
                  <a:lnTo>
                    <a:pt x="106513" y="0"/>
                  </a:lnTo>
                  <a:lnTo>
                    <a:pt x="125718" y="3880"/>
                  </a:lnTo>
                  <a:lnTo>
                    <a:pt x="157110" y="25434"/>
                  </a:lnTo>
                  <a:lnTo>
                    <a:pt x="170433" y="39750"/>
                  </a:lnTo>
                  <a:lnTo>
                    <a:pt x="197947" y="93299"/>
                  </a:lnTo>
                  <a:lnTo>
                    <a:pt x="208076" y="144872"/>
                  </a:lnTo>
                  <a:lnTo>
                    <a:pt x="210570" y="181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80476" y="2304773"/>
              <a:ext cx="555970" cy="432637"/>
            </a:xfrm>
            <a:custGeom>
              <a:avLst/>
              <a:gdLst/>
              <a:ahLst/>
              <a:cxnLst/>
              <a:rect l="0" t="0" r="0" b="0"/>
              <a:pathLst>
                <a:path w="555970" h="432637">
                  <a:moveTo>
                    <a:pt x="505369" y="95724"/>
                  </a:moveTo>
                  <a:lnTo>
                    <a:pt x="485125" y="51762"/>
                  </a:lnTo>
                  <a:lnTo>
                    <a:pt x="458043" y="19536"/>
                  </a:lnTo>
                  <a:lnTo>
                    <a:pt x="439881" y="4931"/>
                  </a:lnTo>
                  <a:lnTo>
                    <a:pt x="416992" y="0"/>
                  </a:lnTo>
                  <a:lnTo>
                    <a:pt x="393560" y="2877"/>
                  </a:lnTo>
                  <a:lnTo>
                    <a:pt x="375348" y="11955"/>
                  </a:lnTo>
                  <a:lnTo>
                    <a:pt x="351940" y="35808"/>
                  </a:lnTo>
                  <a:lnTo>
                    <a:pt x="343592" y="58176"/>
                  </a:lnTo>
                  <a:lnTo>
                    <a:pt x="338231" y="110664"/>
                  </a:lnTo>
                  <a:lnTo>
                    <a:pt x="342892" y="146554"/>
                  </a:lnTo>
                  <a:lnTo>
                    <a:pt x="357271" y="179415"/>
                  </a:lnTo>
                  <a:lnTo>
                    <a:pt x="372867" y="194531"/>
                  </a:lnTo>
                  <a:lnTo>
                    <a:pt x="381940" y="200200"/>
                  </a:lnTo>
                  <a:lnTo>
                    <a:pt x="401378" y="203379"/>
                  </a:lnTo>
                  <a:lnTo>
                    <a:pt x="411475" y="202589"/>
                  </a:lnTo>
                  <a:lnTo>
                    <a:pt x="432053" y="192352"/>
                  </a:lnTo>
                  <a:lnTo>
                    <a:pt x="450556" y="176105"/>
                  </a:lnTo>
                  <a:lnTo>
                    <a:pt x="467551" y="146057"/>
                  </a:lnTo>
                  <a:lnTo>
                    <a:pt x="493051" y="86509"/>
                  </a:lnTo>
                  <a:lnTo>
                    <a:pt x="498327" y="83731"/>
                  </a:lnTo>
                  <a:lnTo>
                    <a:pt x="503014" y="86559"/>
                  </a:lnTo>
                  <a:lnTo>
                    <a:pt x="511341" y="102179"/>
                  </a:lnTo>
                  <a:lnTo>
                    <a:pt x="521436" y="139621"/>
                  </a:lnTo>
                  <a:lnTo>
                    <a:pt x="526117" y="190619"/>
                  </a:lnTo>
                  <a:lnTo>
                    <a:pt x="537586" y="247310"/>
                  </a:lnTo>
                  <a:lnTo>
                    <a:pt x="551117" y="308551"/>
                  </a:lnTo>
                  <a:lnTo>
                    <a:pt x="555969" y="351546"/>
                  </a:lnTo>
                  <a:lnTo>
                    <a:pt x="550864" y="373589"/>
                  </a:lnTo>
                  <a:lnTo>
                    <a:pt x="546228" y="382743"/>
                  </a:lnTo>
                  <a:lnTo>
                    <a:pt x="528597" y="396033"/>
                  </a:lnTo>
                  <a:lnTo>
                    <a:pt x="505164" y="404670"/>
                  </a:lnTo>
                  <a:lnTo>
                    <a:pt x="464493" y="408362"/>
                  </a:lnTo>
                  <a:lnTo>
                    <a:pt x="405181" y="399722"/>
                  </a:lnTo>
                  <a:lnTo>
                    <a:pt x="353387" y="392339"/>
                  </a:lnTo>
                  <a:lnTo>
                    <a:pt x="294587" y="383645"/>
                  </a:lnTo>
                  <a:lnTo>
                    <a:pt x="253370" y="381616"/>
                  </a:lnTo>
                  <a:lnTo>
                    <a:pt x="207756" y="383834"/>
                  </a:lnTo>
                  <a:lnTo>
                    <a:pt x="145395" y="391660"/>
                  </a:lnTo>
                  <a:lnTo>
                    <a:pt x="87992" y="404785"/>
                  </a:lnTo>
                  <a:lnTo>
                    <a:pt x="32081" y="422137"/>
                  </a:lnTo>
                  <a:lnTo>
                    <a:pt x="0" y="432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42653" y="2748554"/>
              <a:ext cx="3927130" cy="388939"/>
            </a:xfrm>
            <a:custGeom>
              <a:avLst/>
              <a:gdLst/>
              <a:ahLst/>
              <a:cxnLst/>
              <a:rect l="0" t="0" r="0" b="0"/>
              <a:pathLst>
                <a:path w="3927130" h="388939">
                  <a:moveTo>
                    <a:pt x="3927129" y="388938"/>
                  </a:moveTo>
                  <a:lnTo>
                    <a:pt x="3892338" y="386598"/>
                  </a:lnTo>
                  <a:lnTo>
                    <a:pt x="3841041" y="372127"/>
                  </a:lnTo>
                  <a:lnTo>
                    <a:pt x="3785532" y="359629"/>
                  </a:lnTo>
                  <a:lnTo>
                    <a:pt x="3728106" y="346276"/>
                  </a:lnTo>
                  <a:lnTo>
                    <a:pt x="3671389" y="332543"/>
                  </a:lnTo>
                  <a:lnTo>
                    <a:pt x="3614985" y="318640"/>
                  </a:lnTo>
                  <a:lnTo>
                    <a:pt x="3555602" y="307782"/>
                  </a:lnTo>
                  <a:lnTo>
                    <a:pt x="3494114" y="297886"/>
                  </a:lnTo>
                  <a:lnTo>
                    <a:pt x="3431691" y="285690"/>
                  </a:lnTo>
                  <a:lnTo>
                    <a:pt x="3368853" y="269350"/>
                  </a:lnTo>
                  <a:lnTo>
                    <a:pt x="3337356" y="260080"/>
                  </a:lnTo>
                  <a:lnTo>
                    <a:pt x="3303490" y="251560"/>
                  </a:lnTo>
                  <a:lnTo>
                    <a:pt x="3268045" y="243540"/>
                  </a:lnTo>
                  <a:lnTo>
                    <a:pt x="3231546" y="235854"/>
                  </a:lnTo>
                  <a:lnTo>
                    <a:pt x="3195515" y="228390"/>
                  </a:lnTo>
                  <a:lnTo>
                    <a:pt x="3159797" y="221075"/>
                  </a:lnTo>
                  <a:lnTo>
                    <a:pt x="3124286" y="213858"/>
                  </a:lnTo>
                  <a:lnTo>
                    <a:pt x="3087744" y="206707"/>
                  </a:lnTo>
                  <a:lnTo>
                    <a:pt x="3050514" y="199600"/>
                  </a:lnTo>
                  <a:lnTo>
                    <a:pt x="3012826" y="192523"/>
                  </a:lnTo>
                  <a:lnTo>
                    <a:pt x="2973663" y="184295"/>
                  </a:lnTo>
                  <a:lnTo>
                    <a:pt x="2933516" y="175300"/>
                  </a:lnTo>
                  <a:lnTo>
                    <a:pt x="2892714" y="165794"/>
                  </a:lnTo>
                  <a:lnTo>
                    <a:pt x="2851474" y="157117"/>
                  </a:lnTo>
                  <a:lnTo>
                    <a:pt x="2809942" y="148993"/>
                  </a:lnTo>
                  <a:lnTo>
                    <a:pt x="2768217" y="141237"/>
                  </a:lnTo>
                  <a:lnTo>
                    <a:pt x="2725192" y="133727"/>
                  </a:lnTo>
                  <a:lnTo>
                    <a:pt x="2681301" y="126380"/>
                  </a:lnTo>
                  <a:lnTo>
                    <a:pt x="2636833" y="119143"/>
                  </a:lnTo>
                  <a:lnTo>
                    <a:pt x="2591979" y="111978"/>
                  </a:lnTo>
                  <a:lnTo>
                    <a:pt x="2546869" y="104863"/>
                  </a:lnTo>
                  <a:lnTo>
                    <a:pt x="2501588" y="97779"/>
                  </a:lnTo>
                  <a:lnTo>
                    <a:pt x="2456193" y="90717"/>
                  </a:lnTo>
                  <a:lnTo>
                    <a:pt x="2410721" y="83669"/>
                  </a:lnTo>
                  <a:lnTo>
                    <a:pt x="2365199" y="76631"/>
                  </a:lnTo>
                  <a:lnTo>
                    <a:pt x="2319643" y="70769"/>
                  </a:lnTo>
                  <a:lnTo>
                    <a:pt x="2274065" y="65691"/>
                  </a:lnTo>
                  <a:lnTo>
                    <a:pt x="2228471" y="61136"/>
                  </a:lnTo>
                  <a:lnTo>
                    <a:pt x="2181698" y="56929"/>
                  </a:lnTo>
                  <a:lnTo>
                    <a:pt x="2134138" y="52955"/>
                  </a:lnTo>
                  <a:lnTo>
                    <a:pt x="2086054" y="49136"/>
                  </a:lnTo>
                  <a:lnTo>
                    <a:pt x="2037620" y="45420"/>
                  </a:lnTo>
                  <a:lnTo>
                    <a:pt x="1988953" y="41773"/>
                  </a:lnTo>
                  <a:lnTo>
                    <a:pt x="1940131" y="38172"/>
                  </a:lnTo>
                  <a:lnTo>
                    <a:pt x="1888866" y="34601"/>
                  </a:lnTo>
                  <a:lnTo>
                    <a:pt x="1835971" y="31050"/>
                  </a:lnTo>
                  <a:lnTo>
                    <a:pt x="1781991" y="27514"/>
                  </a:lnTo>
                  <a:lnTo>
                    <a:pt x="1728457" y="23986"/>
                  </a:lnTo>
                  <a:lnTo>
                    <a:pt x="1675220" y="20465"/>
                  </a:lnTo>
                  <a:lnTo>
                    <a:pt x="1622181" y="16947"/>
                  </a:lnTo>
                  <a:lnTo>
                    <a:pt x="1569274" y="13432"/>
                  </a:lnTo>
                  <a:lnTo>
                    <a:pt x="1516455" y="9919"/>
                  </a:lnTo>
                  <a:lnTo>
                    <a:pt x="1463695" y="6407"/>
                  </a:lnTo>
                  <a:lnTo>
                    <a:pt x="1409805" y="4066"/>
                  </a:lnTo>
                  <a:lnTo>
                    <a:pt x="1355160" y="2505"/>
                  </a:lnTo>
                  <a:lnTo>
                    <a:pt x="1300014" y="1464"/>
                  </a:lnTo>
                  <a:lnTo>
                    <a:pt x="1244531" y="771"/>
                  </a:lnTo>
                  <a:lnTo>
                    <a:pt x="1188826" y="308"/>
                  </a:lnTo>
                  <a:lnTo>
                    <a:pt x="1132972" y="0"/>
                  </a:lnTo>
                  <a:lnTo>
                    <a:pt x="1075849" y="964"/>
                  </a:lnTo>
                  <a:lnTo>
                    <a:pt x="1017879" y="2777"/>
                  </a:lnTo>
                  <a:lnTo>
                    <a:pt x="959346" y="5156"/>
                  </a:lnTo>
                  <a:lnTo>
                    <a:pt x="899267" y="7911"/>
                  </a:lnTo>
                  <a:lnTo>
                    <a:pt x="838157" y="10918"/>
                  </a:lnTo>
                  <a:lnTo>
                    <a:pt x="776360" y="14092"/>
                  </a:lnTo>
                  <a:lnTo>
                    <a:pt x="715275" y="17378"/>
                  </a:lnTo>
                  <a:lnTo>
                    <a:pt x="654665" y="20738"/>
                  </a:lnTo>
                  <a:lnTo>
                    <a:pt x="594370" y="24149"/>
                  </a:lnTo>
                  <a:lnTo>
                    <a:pt x="531947" y="31101"/>
                  </a:lnTo>
                  <a:lnTo>
                    <a:pt x="468105" y="40416"/>
                  </a:lnTo>
                  <a:lnTo>
                    <a:pt x="403317" y="51305"/>
                  </a:lnTo>
                  <a:lnTo>
                    <a:pt x="329709" y="65583"/>
                  </a:lnTo>
                  <a:lnTo>
                    <a:pt x="250221" y="82121"/>
                  </a:lnTo>
                  <a:lnTo>
                    <a:pt x="166814" y="100165"/>
                  </a:lnTo>
                  <a:lnTo>
                    <a:pt x="111209" y="112195"/>
                  </a:lnTo>
                  <a:lnTo>
                    <a:pt x="74139" y="120215"/>
                  </a:lnTo>
                  <a:lnTo>
                    <a:pt x="0" y="136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57968" y="181472"/>
            <a:ext cx="1200250" cy="429181"/>
            <a:chOff x="357968" y="181472"/>
            <a:chExt cx="1200250" cy="429181"/>
          </a:xfrm>
        </p:grpSpPr>
        <p:sp>
          <p:nvSpPr>
            <p:cNvPr id="2" name="Freeform 1"/>
            <p:cNvSpPr/>
            <p:nvPr/>
          </p:nvSpPr>
          <p:spPr>
            <a:xfrm>
              <a:off x="547481" y="28426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9830" y="210569"/>
              <a:ext cx="16135" cy="336913"/>
            </a:xfrm>
            <a:custGeom>
              <a:avLst/>
              <a:gdLst/>
              <a:ahLst/>
              <a:cxnLst/>
              <a:rect l="0" t="0" r="0" b="0"/>
              <a:pathLst>
                <a:path w="16135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6186"/>
                  </a:lnTo>
                  <a:lnTo>
                    <a:pt x="15040" y="197213"/>
                  </a:lnTo>
                  <a:lnTo>
                    <a:pt x="16134" y="249377"/>
                  </a:lnTo>
                  <a:lnTo>
                    <a:pt x="15334" y="307490"/>
                  </a:lnTo>
                  <a:lnTo>
                    <a:pt x="606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968" y="181472"/>
              <a:ext cx="305328" cy="334425"/>
            </a:xfrm>
            <a:custGeom>
              <a:avLst/>
              <a:gdLst/>
              <a:ahLst/>
              <a:cxnLst/>
              <a:rect l="0" t="0" r="0" b="0"/>
              <a:pathLst>
                <a:path w="305328" h="334425">
                  <a:moveTo>
                    <a:pt x="0" y="81740"/>
                  </a:moveTo>
                  <a:lnTo>
                    <a:pt x="29309" y="43367"/>
                  </a:lnTo>
                  <a:lnTo>
                    <a:pt x="90542" y="10107"/>
                  </a:lnTo>
                  <a:lnTo>
                    <a:pt x="152849" y="0"/>
                  </a:lnTo>
                  <a:lnTo>
                    <a:pt x="201787" y="589"/>
                  </a:lnTo>
                  <a:lnTo>
                    <a:pt x="250949" y="20563"/>
                  </a:lnTo>
                  <a:lnTo>
                    <a:pt x="270631" y="34663"/>
                  </a:lnTo>
                  <a:lnTo>
                    <a:pt x="283277" y="52628"/>
                  </a:lnTo>
                  <a:lnTo>
                    <a:pt x="291385" y="88062"/>
                  </a:lnTo>
                  <a:lnTo>
                    <a:pt x="287042" y="111456"/>
                  </a:lnTo>
                  <a:lnTo>
                    <a:pt x="282608" y="122608"/>
                  </a:lnTo>
                  <a:lnTo>
                    <a:pt x="274973" y="131212"/>
                  </a:lnTo>
                  <a:lnTo>
                    <a:pt x="241871" y="148911"/>
                  </a:lnTo>
                  <a:lnTo>
                    <a:pt x="180565" y="169080"/>
                  </a:lnTo>
                  <a:lnTo>
                    <a:pt x="175359" y="175062"/>
                  </a:lnTo>
                  <a:lnTo>
                    <a:pt x="174228" y="182559"/>
                  </a:lnTo>
                  <a:lnTo>
                    <a:pt x="179210" y="199078"/>
                  </a:lnTo>
                  <a:lnTo>
                    <a:pt x="215886" y="250238"/>
                  </a:lnTo>
                  <a:lnTo>
                    <a:pt x="273128" y="310969"/>
                  </a:lnTo>
                  <a:lnTo>
                    <a:pt x="286337" y="323999"/>
                  </a:lnTo>
                  <a:lnTo>
                    <a:pt x="305327" y="334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01518" y="354839"/>
              <a:ext cx="182876" cy="149125"/>
            </a:xfrm>
            <a:custGeom>
              <a:avLst/>
              <a:gdLst/>
              <a:ahLst/>
              <a:cxnLst/>
              <a:rect l="0" t="0" r="0" b="0"/>
              <a:pathLst>
                <a:path w="182876" h="149125">
                  <a:moveTo>
                    <a:pt x="88119" y="108414"/>
                  </a:moveTo>
                  <a:lnTo>
                    <a:pt x="103760" y="90434"/>
                  </a:lnTo>
                  <a:lnTo>
                    <a:pt x="122963" y="44262"/>
                  </a:lnTo>
                  <a:lnTo>
                    <a:pt x="123046" y="35231"/>
                  </a:lnTo>
                  <a:lnTo>
                    <a:pt x="116900" y="18956"/>
                  </a:lnTo>
                  <a:lnTo>
                    <a:pt x="103250" y="7044"/>
                  </a:lnTo>
                  <a:lnTo>
                    <a:pt x="94697" y="2230"/>
                  </a:lnTo>
                  <a:lnTo>
                    <a:pt x="72715" y="0"/>
                  </a:lnTo>
                  <a:lnTo>
                    <a:pt x="49687" y="4078"/>
                  </a:lnTo>
                  <a:lnTo>
                    <a:pt x="31654" y="13690"/>
                  </a:lnTo>
                  <a:lnTo>
                    <a:pt x="18959" y="28880"/>
                  </a:lnTo>
                  <a:lnTo>
                    <a:pt x="1278" y="72817"/>
                  </a:lnTo>
                  <a:lnTo>
                    <a:pt x="0" y="96103"/>
                  </a:lnTo>
                  <a:lnTo>
                    <a:pt x="4501" y="118150"/>
                  </a:lnTo>
                  <a:lnTo>
                    <a:pt x="14301" y="139648"/>
                  </a:lnTo>
                  <a:lnTo>
                    <a:pt x="21359" y="145614"/>
                  </a:lnTo>
                  <a:lnTo>
                    <a:pt x="29574" y="148422"/>
                  </a:lnTo>
                  <a:lnTo>
                    <a:pt x="38561" y="149124"/>
                  </a:lnTo>
                  <a:lnTo>
                    <a:pt x="54785" y="143665"/>
                  </a:lnTo>
                  <a:lnTo>
                    <a:pt x="69794" y="132270"/>
                  </a:lnTo>
                  <a:lnTo>
                    <a:pt x="90228" y="106124"/>
                  </a:lnTo>
                  <a:lnTo>
                    <a:pt x="99975" y="86339"/>
                  </a:lnTo>
                  <a:lnTo>
                    <a:pt x="103042" y="84339"/>
                  </a:lnTo>
                  <a:lnTo>
                    <a:pt x="105086" y="87685"/>
                  </a:lnTo>
                  <a:lnTo>
                    <a:pt x="109698" y="102711"/>
                  </a:lnTo>
                  <a:lnTo>
                    <a:pt x="119546" y="121087"/>
                  </a:lnTo>
                  <a:lnTo>
                    <a:pt x="127788" y="127392"/>
                  </a:lnTo>
                  <a:lnTo>
                    <a:pt x="149423" y="134396"/>
                  </a:lnTo>
                  <a:lnTo>
                    <a:pt x="165278" y="134390"/>
                  </a:lnTo>
                  <a:lnTo>
                    <a:pt x="182875" y="129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189512"/>
              <a:ext cx="10337" cy="326385"/>
            </a:xfrm>
            <a:custGeom>
              <a:avLst/>
              <a:gdLst/>
              <a:ahLst/>
              <a:cxnLst/>
              <a:rect l="0" t="0" r="0" b="0"/>
              <a:pathLst>
                <a:path w="10337" h="326385">
                  <a:moveTo>
                    <a:pt x="0" y="0"/>
                  </a:moveTo>
                  <a:lnTo>
                    <a:pt x="1170" y="49263"/>
                  </a:lnTo>
                  <a:lnTo>
                    <a:pt x="7236" y="100515"/>
                  </a:lnTo>
                  <a:lnTo>
                    <a:pt x="9553" y="157294"/>
                  </a:lnTo>
                  <a:lnTo>
                    <a:pt x="10336" y="219587"/>
                  </a:lnTo>
                  <a:lnTo>
                    <a:pt x="3268" y="28268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31751" y="31585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6722" y="7236"/>
                  </a:lnTo>
                  <a:lnTo>
                    <a:pt x="2720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31792" y="340401"/>
              <a:ext cx="136872" cy="164967"/>
            </a:xfrm>
            <a:custGeom>
              <a:avLst/>
              <a:gdLst/>
              <a:ahLst/>
              <a:cxnLst/>
              <a:rect l="0" t="0" r="0" b="0"/>
              <a:pathLst>
                <a:path w="136872" h="164967">
                  <a:moveTo>
                    <a:pt x="0" y="70210"/>
                  </a:moveTo>
                  <a:lnTo>
                    <a:pt x="37478" y="78543"/>
                  </a:lnTo>
                  <a:lnTo>
                    <a:pt x="75446" y="76968"/>
                  </a:lnTo>
                  <a:lnTo>
                    <a:pt x="101382" y="70874"/>
                  </a:lnTo>
                  <a:lnTo>
                    <a:pt x="124607" y="60367"/>
                  </a:lnTo>
                  <a:lnTo>
                    <a:pt x="131035" y="51949"/>
                  </a:lnTo>
                  <a:lnTo>
                    <a:pt x="135057" y="30119"/>
                  </a:lnTo>
                  <a:lnTo>
                    <a:pt x="132152" y="21256"/>
                  </a:lnTo>
                  <a:lnTo>
                    <a:pt x="126706" y="14177"/>
                  </a:lnTo>
                  <a:lnTo>
                    <a:pt x="119566" y="8288"/>
                  </a:lnTo>
                  <a:lnTo>
                    <a:pt x="99154" y="1745"/>
                  </a:lnTo>
                  <a:lnTo>
                    <a:pt x="87160" y="0"/>
                  </a:lnTo>
                  <a:lnTo>
                    <a:pt x="64474" y="4301"/>
                  </a:lnTo>
                  <a:lnTo>
                    <a:pt x="43863" y="15181"/>
                  </a:lnTo>
                  <a:lnTo>
                    <a:pt x="26904" y="31714"/>
                  </a:lnTo>
                  <a:lnTo>
                    <a:pt x="9792" y="60754"/>
                  </a:lnTo>
                  <a:lnTo>
                    <a:pt x="7471" y="81215"/>
                  </a:lnTo>
                  <a:lnTo>
                    <a:pt x="11510" y="102007"/>
                  </a:lnTo>
                  <a:lnTo>
                    <a:pt x="21103" y="122947"/>
                  </a:lnTo>
                  <a:lnTo>
                    <a:pt x="45247" y="148877"/>
                  </a:lnTo>
                  <a:lnTo>
                    <a:pt x="67683" y="157815"/>
                  </a:lnTo>
                  <a:lnTo>
                    <a:pt x="103503" y="162848"/>
                  </a:lnTo>
                  <a:lnTo>
                    <a:pt x="136871" y="1649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2725" y="589595"/>
              <a:ext cx="726467" cy="21058"/>
            </a:xfrm>
            <a:custGeom>
              <a:avLst/>
              <a:gdLst/>
              <a:ahLst/>
              <a:cxnLst/>
              <a:rect l="0" t="0" r="0" b="0"/>
              <a:pathLst>
                <a:path w="726467" h="21058">
                  <a:moveTo>
                    <a:pt x="726466" y="21057"/>
                  </a:moveTo>
                  <a:lnTo>
                    <a:pt x="667849" y="21057"/>
                  </a:lnTo>
                  <a:lnTo>
                    <a:pt x="612506" y="21057"/>
                  </a:lnTo>
                  <a:lnTo>
                    <a:pt x="563499" y="19888"/>
                  </a:lnTo>
                  <a:lnTo>
                    <a:pt x="511933" y="13822"/>
                  </a:lnTo>
                  <a:lnTo>
                    <a:pt x="460780" y="11505"/>
                  </a:lnTo>
                  <a:lnTo>
                    <a:pt x="400981" y="10722"/>
                  </a:lnTo>
                  <a:lnTo>
                    <a:pt x="344108" y="10567"/>
                  </a:lnTo>
                  <a:lnTo>
                    <a:pt x="287814" y="10536"/>
                  </a:lnTo>
                  <a:lnTo>
                    <a:pt x="231634" y="10530"/>
                  </a:lnTo>
                  <a:lnTo>
                    <a:pt x="181065" y="4940"/>
                  </a:lnTo>
                  <a:lnTo>
                    <a:pt x="121640" y="976"/>
                  </a:lnTo>
                  <a:lnTo>
                    <a:pt x="63629" y="193"/>
                  </a:lnTo>
                  <a:lnTo>
                    <a:pt x="27432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52932" y="41061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010943" y="159450"/>
            <a:ext cx="7401922" cy="648300"/>
            <a:chOff x="2010943" y="159450"/>
            <a:chExt cx="7401922" cy="648300"/>
          </a:xfrm>
        </p:grpSpPr>
        <p:sp>
          <p:nvSpPr>
            <p:cNvPr id="12" name="Freeform 11"/>
            <p:cNvSpPr/>
            <p:nvPr/>
          </p:nvSpPr>
          <p:spPr>
            <a:xfrm>
              <a:off x="2010943" y="159450"/>
              <a:ext cx="242156" cy="440675"/>
            </a:xfrm>
            <a:custGeom>
              <a:avLst/>
              <a:gdLst/>
              <a:ahLst/>
              <a:cxnLst/>
              <a:rect l="0" t="0" r="0" b="0"/>
              <a:pathLst>
                <a:path w="242156" h="440675">
                  <a:moveTo>
                    <a:pt x="0" y="430145"/>
                  </a:moveTo>
                  <a:lnTo>
                    <a:pt x="3119" y="387454"/>
                  </a:lnTo>
                  <a:lnTo>
                    <a:pt x="10722" y="326907"/>
                  </a:lnTo>
                  <a:lnTo>
                    <a:pt x="21788" y="271929"/>
                  </a:lnTo>
                  <a:lnTo>
                    <a:pt x="35239" y="216009"/>
                  </a:lnTo>
                  <a:lnTo>
                    <a:pt x="49542" y="154202"/>
                  </a:lnTo>
                  <a:lnTo>
                    <a:pt x="57619" y="99817"/>
                  </a:lnTo>
                  <a:lnTo>
                    <a:pt x="73892" y="38338"/>
                  </a:lnTo>
                  <a:lnTo>
                    <a:pt x="77337" y="25051"/>
                  </a:lnTo>
                  <a:lnTo>
                    <a:pt x="83144" y="15023"/>
                  </a:lnTo>
                  <a:lnTo>
                    <a:pt x="98954" y="762"/>
                  </a:lnTo>
                  <a:lnTo>
                    <a:pt x="106913" y="0"/>
                  </a:lnTo>
                  <a:lnTo>
                    <a:pt x="114559" y="3002"/>
                  </a:lnTo>
                  <a:lnTo>
                    <a:pt x="121996" y="8513"/>
                  </a:lnTo>
                  <a:lnTo>
                    <a:pt x="133379" y="23994"/>
                  </a:lnTo>
                  <a:lnTo>
                    <a:pt x="161193" y="82339"/>
                  </a:lnTo>
                  <a:lnTo>
                    <a:pt x="178243" y="140951"/>
                  </a:lnTo>
                  <a:lnTo>
                    <a:pt x="192876" y="198196"/>
                  </a:lnTo>
                  <a:lnTo>
                    <a:pt x="207031" y="256253"/>
                  </a:lnTo>
                  <a:lnTo>
                    <a:pt x="221092" y="308969"/>
                  </a:lnTo>
                  <a:lnTo>
                    <a:pt x="229546" y="369424"/>
                  </a:lnTo>
                  <a:lnTo>
                    <a:pt x="239686" y="422842"/>
                  </a:lnTo>
                  <a:lnTo>
                    <a:pt x="242155" y="4406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32000" y="44219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477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42653" y="370747"/>
              <a:ext cx="157928" cy="247338"/>
            </a:xfrm>
            <a:custGeom>
              <a:avLst/>
              <a:gdLst/>
              <a:ahLst/>
              <a:cxnLst/>
              <a:rect l="0" t="0" r="0" b="0"/>
              <a:pathLst>
                <a:path w="157928" h="247338">
                  <a:moveTo>
                    <a:pt x="0" y="50392"/>
                  </a:moveTo>
                  <a:lnTo>
                    <a:pt x="3119" y="93084"/>
                  </a:lnTo>
                  <a:lnTo>
                    <a:pt x="21330" y="155728"/>
                  </a:lnTo>
                  <a:lnTo>
                    <a:pt x="37470" y="216732"/>
                  </a:lnTo>
                  <a:lnTo>
                    <a:pt x="40738" y="247337"/>
                  </a:lnTo>
                  <a:lnTo>
                    <a:pt x="40536" y="225210"/>
                  </a:lnTo>
                  <a:lnTo>
                    <a:pt x="27406" y="167275"/>
                  </a:lnTo>
                  <a:lnTo>
                    <a:pt x="10440" y="107465"/>
                  </a:lnTo>
                  <a:lnTo>
                    <a:pt x="2062" y="47758"/>
                  </a:lnTo>
                  <a:lnTo>
                    <a:pt x="7155" y="25435"/>
                  </a:lnTo>
                  <a:lnTo>
                    <a:pt x="11789" y="16207"/>
                  </a:lnTo>
                  <a:lnTo>
                    <a:pt x="19557" y="10054"/>
                  </a:lnTo>
                  <a:lnTo>
                    <a:pt x="40667" y="3219"/>
                  </a:lnTo>
                  <a:lnTo>
                    <a:pt x="99583" y="0"/>
                  </a:lnTo>
                  <a:lnTo>
                    <a:pt x="157927" y="8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28089" y="429155"/>
              <a:ext cx="183062" cy="181628"/>
            </a:xfrm>
            <a:custGeom>
              <a:avLst/>
              <a:gdLst/>
              <a:ahLst/>
              <a:cxnLst/>
              <a:rect l="0" t="0" r="0" b="0"/>
              <a:pathLst>
                <a:path w="183062" h="181628">
                  <a:moveTo>
                    <a:pt x="130418" y="97269"/>
                  </a:moveTo>
                  <a:lnTo>
                    <a:pt x="136008" y="80502"/>
                  </a:lnTo>
                  <a:lnTo>
                    <a:pt x="135632" y="62911"/>
                  </a:lnTo>
                  <a:lnTo>
                    <a:pt x="130396" y="43394"/>
                  </a:lnTo>
                  <a:lnTo>
                    <a:pt x="120270" y="23022"/>
                  </a:lnTo>
                  <a:lnTo>
                    <a:pt x="104851" y="8509"/>
                  </a:lnTo>
                  <a:lnTo>
                    <a:pt x="95826" y="3000"/>
                  </a:lnTo>
                  <a:lnTo>
                    <a:pt x="73320" y="0"/>
                  </a:lnTo>
                  <a:lnTo>
                    <a:pt x="60767" y="838"/>
                  </a:lnTo>
                  <a:lnTo>
                    <a:pt x="40581" y="11127"/>
                  </a:lnTo>
                  <a:lnTo>
                    <a:pt x="24980" y="27398"/>
                  </a:lnTo>
                  <a:lnTo>
                    <a:pt x="9620" y="57460"/>
                  </a:lnTo>
                  <a:lnTo>
                    <a:pt x="0" y="94313"/>
                  </a:lnTo>
                  <a:lnTo>
                    <a:pt x="1485" y="117012"/>
                  </a:lnTo>
                  <a:lnTo>
                    <a:pt x="14487" y="149523"/>
                  </a:lnTo>
                  <a:lnTo>
                    <a:pt x="33157" y="175793"/>
                  </a:lnTo>
                  <a:lnTo>
                    <a:pt x="41011" y="180034"/>
                  </a:lnTo>
                  <a:lnTo>
                    <a:pt x="59096" y="181627"/>
                  </a:lnTo>
                  <a:lnTo>
                    <a:pt x="75713" y="175316"/>
                  </a:lnTo>
                  <a:lnTo>
                    <a:pt x="90897" y="163542"/>
                  </a:lnTo>
                  <a:lnTo>
                    <a:pt x="105444" y="146611"/>
                  </a:lnTo>
                  <a:lnTo>
                    <a:pt x="113470" y="124268"/>
                  </a:lnTo>
                  <a:lnTo>
                    <a:pt x="124211" y="77386"/>
                  </a:lnTo>
                  <a:lnTo>
                    <a:pt x="126280" y="74655"/>
                  </a:lnTo>
                  <a:lnTo>
                    <a:pt x="127660" y="77514"/>
                  </a:lnTo>
                  <a:lnTo>
                    <a:pt x="131532" y="91999"/>
                  </a:lnTo>
                  <a:lnTo>
                    <a:pt x="158992" y="148034"/>
                  </a:lnTo>
                  <a:lnTo>
                    <a:pt x="183061" y="170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85500" y="221098"/>
              <a:ext cx="20407" cy="379027"/>
            </a:xfrm>
            <a:custGeom>
              <a:avLst/>
              <a:gdLst/>
              <a:ahLst/>
              <a:cxnLst/>
              <a:rect l="0" t="0" r="0" b="0"/>
              <a:pathLst>
                <a:path w="20407" h="379027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3" y="215261"/>
                  </a:lnTo>
                  <a:lnTo>
                    <a:pt x="15045" y="269542"/>
                  </a:lnTo>
                  <a:lnTo>
                    <a:pt x="18818" y="322670"/>
                  </a:lnTo>
                  <a:lnTo>
                    <a:pt x="2040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79564" y="36849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40" y="0"/>
                  </a:lnTo>
                  <a:lnTo>
                    <a:pt x="113794" y="0"/>
                  </a:lnTo>
                  <a:lnTo>
                    <a:pt x="625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78825" y="484310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6" y="0"/>
                  </a:moveTo>
                  <a:lnTo>
                    <a:pt x="0" y="32452"/>
                  </a:lnTo>
                  <a:lnTo>
                    <a:pt x="12615" y="93663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74362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82512" y="439138"/>
              <a:ext cx="193133" cy="177366"/>
            </a:xfrm>
            <a:custGeom>
              <a:avLst/>
              <a:gdLst/>
              <a:ahLst/>
              <a:cxnLst/>
              <a:rect l="0" t="0" r="0" b="0"/>
              <a:pathLst>
                <a:path w="193133" h="177366">
                  <a:moveTo>
                    <a:pt x="123477" y="34644"/>
                  </a:moveTo>
                  <a:lnTo>
                    <a:pt x="79515" y="10925"/>
                  </a:lnTo>
                  <a:lnTo>
                    <a:pt x="59485" y="9674"/>
                  </a:lnTo>
                  <a:lnTo>
                    <a:pt x="40054" y="14188"/>
                  </a:lnTo>
                  <a:lnTo>
                    <a:pt x="23620" y="23992"/>
                  </a:lnTo>
                  <a:lnTo>
                    <a:pt x="11636" y="39269"/>
                  </a:lnTo>
                  <a:lnTo>
                    <a:pt x="3580" y="58926"/>
                  </a:lnTo>
                  <a:lnTo>
                    <a:pt x="0" y="83261"/>
                  </a:lnTo>
                  <a:lnTo>
                    <a:pt x="4647" y="103435"/>
                  </a:lnTo>
                  <a:lnTo>
                    <a:pt x="27154" y="150028"/>
                  </a:lnTo>
                  <a:lnTo>
                    <a:pt x="43232" y="166254"/>
                  </a:lnTo>
                  <a:lnTo>
                    <a:pt x="65196" y="175026"/>
                  </a:lnTo>
                  <a:lnTo>
                    <a:pt x="77604" y="177365"/>
                  </a:lnTo>
                  <a:lnTo>
                    <a:pt x="97630" y="173725"/>
                  </a:lnTo>
                  <a:lnTo>
                    <a:pt x="152447" y="139199"/>
                  </a:lnTo>
                  <a:lnTo>
                    <a:pt x="182622" y="111709"/>
                  </a:lnTo>
                  <a:lnTo>
                    <a:pt x="190708" y="91512"/>
                  </a:lnTo>
                  <a:lnTo>
                    <a:pt x="193132" y="68107"/>
                  </a:lnTo>
                  <a:lnTo>
                    <a:pt x="190310" y="46007"/>
                  </a:lnTo>
                  <a:lnTo>
                    <a:pt x="182037" y="27606"/>
                  </a:lnTo>
                  <a:lnTo>
                    <a:pt x="176555" y="19423"/>
                  </a:lnTo>
                  <a:lnTo>
                    <a:pt x="161105" y="7212"/>
                  </a:lnTo>
                  <a:lnTo>
                    <a:pt x="152072" y="2318"/>
                  </a:lnTo>
                  <a:lnTo>
                    <a:pt x="132676" y="0"/>
                  </a:lnTo>
                  <a:lnTo>
                    <a:pt x="102420" y="3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3692" y="263212"/>
              <a:ext cx="16081" cy="389555"/>
            </a:xfrm>
            <a:custGeom>
              <a:avLst/>
              <a:gdLst/>
              <a:ahLst/>
              <a:cxnLst/>
              <a:rect l="0" t="0" r="0" b="0"/>
              <a:pathLst>
                <a:path w="16081" h="389555">
                  <a:moveTo>
                    <a:pt x="16080" y="0"/>
                  </a:moveTo>
                  <a:lnTo>
                    <a:pt x="7746" y="37478"/>
                  </a:lnTo>
                  <a:lnTo>
                    <a:pt x="5985" y="94491"/>
                  </a:lnTo>
                  <a:lnTo>
                    <a:pt x="5680" y="150440"/>
                  </a:lnTo>
                  <a:lnTo>
                    <a:pt x="0" y="211471"/>
                  </a:lnTo>
                  <a:lnTo>
                    <a:pt x="3242" y="272099"/>
                  </a:lnTo>
                  <a:lnTo>
                    <a:pt x="8215" y="331735"/>
                  </a:lnTo>
                  <a:lnTo>
                    <a:pt x="1608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21844" y="400082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9338" y="17959"/>
                  </a:lnTo>
                  <a:lnTo>
                    <a:pt x="161974" y="28547"/>
                  </a:lnTo>
                  <a:lnTo>
                    <a:pt x="102575" y="30986"/>
                  </a:lnTo>
                  <a:lnTo>
                    <a:pt x="46952" y="326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95585" y="231626"/>
              <a:ext cx="175285" cy="421141"/>
            </a:xfrm>
            <a:custGeom>
              <a:avLst/>
              <a:gdLst/>
              <a:ahLst/>
              <a:cxnLst/>
              <a:rect l="0" t="0" r="0" b="0"/>
              <a:pathLst>
                <a:path w="175285" h="421141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7475" y="208649"/>
                  </a:lnTo>
                  <a:lnTo>
                    <a:pt x="23469" y="266646"/>
                  </a:lnTo>
                  <a:lnTo>
                    <a:pt x="29982" y="328492"/>
                  </a:lnTo>
                  <a:lnTo>
                    <a:pt x="31111" y="371592"/>
                  </a:lnTo>
                  <a:lnTo>
                    <a:pt x="30099" y="376410"/>
                  </a:lnTo>
                  <a:lnTo>
                    <a:pt x="28255" y="374942"/>
                  </a:lnTo>
                  <a:lnTo>
                    <a:pt x="14769" y="333818"/>
                  </a:lnTo>
                  <a:lnTo>
                    <a:pt x="14486" y="279846"/>
                  </a:lnTo>
                  <a:lnTo>
                    <a:pt x="20476" y="250718"/>
                  </a:lnTo>
                  <a:lnTo>
                    <a:pt x="30937" y="229974"/>
                  </a:lnTo>
                  <a:lnTo>
                    <a:pt x="40512" y="224676"/>
                  </a:lnTo>
                  <a:lnTo>
                    <a:pt x="66749" y="221909"/>
                  </a:lnTo>
                  <a:lnTo>
                    <a:pt x="91667" y="227698"/>
                  </a:lnTo>
                  <a:lnTo>
                    <a:pt x="113271" y="239240"/>
                  </a:lnTo>
                  <a:lnTo>
                    <a:pt x="130671" y="256068"/>
                  </a:lnTo>
                  <a:lnTo>
                    <a:pt x="159769" y="317225"/>
                  </a:lnTo>
                  <a:lnTo>
                    <a:pt x="170444" y="344540"/>
                  </a:lnTo>
                  <a:lnTo>
                    <a:pt x="175284" y="383886"/>
                  </a:lnTo>
                  <a:lnTo>
                    <a:pt x="16845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24555" y="457467"/>
              <a:ext cx="181643" cy="195300"/>
            </a:xfrm>
            <a:custGeom>
              <a:avLst/>
              <a:gdLst/>
              <a:ahLst/>
              <a:cxnLst/>
              <a:rect l="0" t="0" r="0" b="0"/>
              <a:pathLst>
                <a:path w="181643" h="195300">
                  <a:moveTo>
                    <a:pt x="107942" y="90014"/>
                  </a:moveTo>
                  <a:lnTo>
                    <a:pt x="104823" y="47323"/>
                  </a:lnTo>
                  <a:lnTo>
                    <a:pt x="98367" y="27756"/>
                  </a:lnTo>
                  <a:lnTo>
                    <a:pt x="87699" y="11261"/>
                  </a:lnTo>
                  <a:lnTo>
                    <a:pt x="79239" y="5927"/>
                  </a:lnTo>
                  <a:lnTo>
                    <a:pt x="57360" y="0"/>
                  </a:lnTo>
                  <a:lnTo>
                    <a:pt x="47315" y="759"/>
                  </a:lnTo>
                  <a:lnTo>
                    <a:pt x="29914" y="7841"/>
                  </a:lnTo>
                  <a:lnTo>
                    <a:pt x="17501" y="21908"/>
                  </a:lnTo>
                  <a:lnTo>
                    <a:pt x="0" y="65123"/>
                  </a:lnTo>
                  <a:lnTo>
                    <a:pt x="50" y="104996"/>
                  </a:lnTo>
                  <a:lnTo>
                    <a:pt x="11717" y="158051"/>
                  </a:lnTo>
                  <a:lnTo>
                    <a:pt x="22672" y="177185"/>
                  </a:lnTo>
                  <a:lnTo>
                    <a:pt x="30038" y="182053"/>
                  </a:lnTo>
                  <a:lnTo>
                    <a:pt x="47582" y="184343"/>
                  </a:lnTo>
                  <a:lnTo>
                    <a:pt x="63958" y="178342"/>
                  </a:lnTo>
                  <a:lnTo>
                    <a:pt x="71600" y="173466"/>
                  </a:lnTo>
                  <a:lnTo>
                    <a:pt x="83211" y="158689"/>
                  </a:lnTo>
                  <a:lnTo>
                    <a:pt x="107619" y="100102"/>
                  </a:lnTo>
                  <a:lnTo>
                    <a:pt x="111237" y="89720"/>
                  </a:lnTo>
                  <a:lnTo>
                    <a:pt x="113648" y="87479"/>
                  </a:lnTo>
                  <a:lnTo>
                    <a:pt x="115256" y="90664"/>
                  </a:lnTo>
                  <a:lnTo>
                    <a:pt x="119381" y="105511"/>
                  </a:lnTo>
                  <a:lnTo>
                    <a:pt x="154262" y="162980"/>
                  </a:lnTo>
                  <a:lnTo>
                    <a:pt x="181642" y="1952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80546" y="252683"/>
              <a:ext cx="20408" cy="410613"/>
            </a:xfrm>
            <a:custGeom>
              <a:avLst/>
              <a:gdLst/>
              <a:ahLst/>
              <a:cxnLst/>
              <a:rect l="0" t="0" r="0" b="0"/>
              <a:pathLst>
                <a:path w="20408" h="410613">
                  <a:moveTo>
                    <a:pt x="9879" y="0"/>
                  </a:moveTo>
                  <a:lnTo>
                    <a:pt x="1545" y="48931"/>
                  </a:lnTo>
                  <a:lnTo>
                    <a:pt x="0" y="103016"/>
                  </a:lnTo>
                  <a:lnTo>
                    <a:pt x="809" y="147561"/>
                  </a:lnTo>
                  <a:lnTo>
                    <a:pt x="5068" y="194654"/>
                  </a:lnTo>
                  <a:lnTo>
                    <a:pt x="7740" y="239761"/>
                  </a:lnTo>
                  <a:lnTo>
                    <a:pt x="12365" y="295259"/>
                  </a:lnTo>
                  <a:lnTo>
                    <a:pt x="18818" y="351041"/>
                  </a:lnTo>
                  <a:lnTo>
                    <a:pt x="20407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85140" y="431668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1" y="5589"/>
                  </a:lnTo>
                  <a:lnTo>
                    <a:pt x="109477" y="10723"/>
                  </a:lnTo>
                  <a:lnTo>
                    <a:pt x="47605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72371" y="434789"/>
              <a:ext cx="165536" cy="214590"/>
            </a:xfrm>
            <a:custGeom>
              <a:avLst/>
              <a:gdLst/>
              <a:ahLst/>
              <a:cxnLst/>
              <a:rect l="0" t="0" r="0" b="0"/>
              <a:pathLst>
                <a:path w="165536" h="214590">
                  <a:moveTo>
                    <a:pt x="165535" y="17936"/>
                  </a:moveTo>
                  <a:lnTo>
                    <a:pt x="154357" y="6758"/>
                  </a:lnTo>
                  <a:lnTo>
                    <a:pt x="136391" y="1269"/>
                  </a:lnTo>
                  <a:lnTo>
                    <a:pt x="112808" y="0"/>
                  </a:lnTo>
                  <a:lnTo>
                    <a:pt x="51328" y="11790"/>
                  </a:lnTo>
                  <a:lnTo>
                    <a:pt x="32499" y="27683"/>
                  </a:lnTo>
                  <a:lnTo>
                    <a:pt x="6935" y="70424"/>
                  </a:lnTo>
                  <a:lnTo>
                    <a:pt x="0" y="113297"/>
                  </a:lnTo>
                  <a:lnTo>
                    <a:pt x="4616" y="139867"/>
                  </a:lnTo>
                  <a:lnTo>
                    <a:pt x="15637" y="163375"/>
                  </a:lnTo>
                  <a:lnTo>
                    <a:pt x="41572" y="194000"/>
                  </a:lnTo>
                  <a:lnTo>
                    <a:pt x="61308" y="206541"/>
                  </a:lnTo>
                  <a:lnTo>
                    <a:pt x="97738" y="214589"/>
                  </a:lnTo>
                  <a:lnTo>
                    <a:pt x="115126" y="213352"/>
                  </a:lnTo>
                  <a:lnTo>
                    <a:pt x="133950" y="207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34730" y="462430"/>
              <a:ext cx="137855" cy="186855"/>
            </a:xfrm>
            <a:custGeom>
              <a:avLst/>
              <a:gdLst/>
              <a:ahLst/>
              <a:cxnLst/>
              <a:rect l="0" t="0" r="0" b="0"/>
              <a:pathLst>
                <a:path w="137855" h="186855">
                  <a:moveTo>
                    <a:pt x="92689" y="21880"/>
                  </a:moveTo>
                  <a:lnTo>
                    <a:pt x="87100" y="5113"/>
                  </a:lnTo>
                  <a:lnTo>
                    <a:pt x="81944" y="1343"/>
                  </a:lnTo>
                  <a:lnTo>
                    <a:pt x="74997" y="0"/>
                  </a:lnTo>
                  <a:lnTo>
                    <a:pt x="66857" y="275"/>
                  </a:lnTo>
                  <a:lnTo>
                    <a:pt x="38632" y="11839"/>
                  </a:lnTo>
                  <a:lnTo>
                    <a:pt x="21480" y="29896"/>
                  </a:lnTo>
                  <a:lnTo>
                    <a:pt x="8399" y="53519"/>
                  </a:lnTo>
                  <a:lnTo>
                    <a:pt x="0" y="106812"/>
                  </a:lnTo>
                  <a:lnTo>
                    <a:pt x="1665" y="145311"/>
                  </a:lnTo>
                  <a:lnTo>
                    <a:pt x="3931" y="156810"/>
                  </a:lnTo>
                  <a:lnTo>
                    <a:pt x="8951" y="165646"/>
                  </a:lnTo>
                  <a:lnTo>
                    <a:pt x="23887" y="178583"/>
                  </a:lnTo>
                  <a:lnTo>
                    <a:pt x="45343" y="185113"/>
                  </a:lnTo>
                  <a:lnTo>
                    <a:pt x="57615" y="186854"/>
                  </a:lnTo>
                  <a:lnTo>
                    <a:pt x="80611" y="182549"/>
                  </a:lnTo>
                  <a:lnTo>
                    <a:pt x="110167" y="166972"/>
                  </a:lnTo>
                  <a:lnTo>
                    <a:pt x="118379" y="160722"/>
                  </a:lnTo>
                  <a:lnTo>
                    <a:pt x="130623" y="141300"/>
                  </a:lnTo>
                  <a:lnTo>
                    <a:pt x="135526" y="129569"/>
                  </a:lnTo>
                  <a:lnTo>
                    <a:pt x="137854" y="104057"/>
                  </a:lnTo>
                  <a:lnTo>
                    <a:pt x="135707" y="66506"/>
                  </a:lnTo>
                  <a:lnTo>
                    <a:pt x="134803" y="32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1119" y="508828"/>
              <a:ext cx="252685" cy="133411"/>
            </a:xfrm>
            <a:custGeom>
              <a:avLst/>
              <a:gdLst/>
              <a:ahLst/>
              <a:cxnLst/>
              <a:rect l="0" t="0" r="0" b="0"/>
              <a:pathLst>
                <a:path w="252685" h="133411">
                  <a:moveTo>
                    <a:pt x="0" y="7068"/>
                  </a:moveTo>
                  <a:lnTo>
                    <a:pt x="17959" y="60943"/>
                  </a:lnTo>
                  <a:lnTo>
                    <a:pt x="36301" y="123206"/>
                  </a:lnTo>
                  <a:lnTo>
                    <a:pt x="35899" y="123098"/>
                  </a:lnTo>
                  <a:lnTo>
                    <a:pt x="17184" y="69019"/>
                  </a:lnTo>
                  <a:lnTo>
                    <a:pt x="12501" y="32703"/>
                  </a:lnTo>
                  <a:lnTo>
                    <a:pt x="17644" y="12222"/>
                  </a:lnTo>
                  <a:lnTo>
                    <a:pt x="22291" y="3485"/>
                  </a:lnTo>
                  <a:lnTo>
                    <a:pt x="28899" y="0"/>
                  </a:lnTo>
                  <a:lnTo>
                    <a:pt x="36814" y="16"/>
                  </a:lnTo>
                  <a:lnTo>
                    <a:pt x="53796" y="6274"/>
                  </a:lnTo>
                  <a:lnTo>
                    <a:pt x="90937" y="35964"/>
                  </a:lnTo>
                  <a:lnTo>
                    <a:pt x="108517" y="64768"/>
                  </a:lnTo>
                  <a:lnTo>
                    <a:pt x="108610" y="63082"/>
                  </a:lnTo>
                  <a:lnTo>
                    <a:pt x="107502" y="58449"/>
                  </a:lnTo>
                  <a:lnTo>
                    <a:pt x="111531" y="35160"/>
                  </a:lnTo>
                  <a:lnTo>
                    <a:pt x="116469" y="28136"/>
                  </a:lnTo>
                  <a:lnTo>
                    <a:pt x="131313" y="17211"/>
                  </a:lnTo>
                  <a:lnTo>
                    <a:pt x="149608" y="14696"/>
                  </a:lnTo>
                  <a:lnTo>
                    <a:pt x="159400" y="15663"/>
                  </a:lnTo>
                  <a:lnTo>
                    <a:pt x="176520" y="22976"/>
                  </a:lnTo>
                  <a:lnTo>
                    <a:pt x="206574" y="46735"/>
                  </a:lnTo>
                  <a:lnTo>
                    <a:pt x="233871" y="82364"/>
                  </a:lnTo>
                  <a:lnTo>
                    <a:pt x="248621" y="116958"/>
                  </a:lnTo>
                  <a:lnTo>
                    <a:pt x="252684" y="133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65714" y="454653"/>
              <a:ext cx="133081" cy="353097"/>
            </a:xfrm>
            <a:custGeom>
              <a:avLst/>
              <a:gdLst/>
              <a:ahLst/>
              <a:cxnLst/>
              <a:rect l="0" t="0" r="0" b="0"/>
              <a:pathLst>
                <a:path w="133081" h="353097">
                  <a:moveTo>
                    <a:pt x="9146" y="134942"/>
                  </a:moveTo>
                  <a:lnTo>
                    <a:pt x="27104" y="189987"/>
                  </a:lnTo>
                  <a:lnTo>
                    <a:pt x="40813" y="241395"/>
                  </a:lnTo>
                  <a:lnTo>
                    <a:pt x="49196" y="296610"/>
                  </a:lnTo>
                  <a:lnTo>
                    <a:pt x="49682" y="351624"/>
                  </a:lnTo>
                  <a:lnTo>
                    <a:pt x="47869" y="353096"/>
                  </a:lnTo>
                  <a:lnTo>
                    <a:pt x="45490" y="350568"/>
                  </a:lnTo>
                  <a:lnTo>
                    <a:pt x="29905" y="288914"/>
                  </a:lnTo>
                  <a:lnTo>
                    <a:pt x="16106" y="227488"/>
                  </a:lnTo>
                  <a:lnTo>
                    <a:pt x="5619" y="178871"/>
                  </a:lnTo>
                  <a:lnTo>
                    <a:pt x="0" y="118447"/>
                  </a:lnTo>
                  <a:lnTo>
                    <a:pt x="2010" y="61451"/>
                  </a:lnTo>
                  <a:lnTo>
                    <a:pt x="13325" y="10721"/>
                  </a:lnTo>
                  <a:lnTo>
                    <a:pt x="20121" y="4165"/>
                  </a:lnTo>
                  <a:lnTo>
                    <a:pt x="29331" y="964"/>
                  </a:lnTo>
                  <a:lnTo>
                    <a:pt x="40150" y="0"/>
                  </a:lnTo>
                  <a:lnTo>
                    <a:pt x="58411" y="5168"/>
                  </a:lnTo>
                  <a:lnTo>
                    <a:pt x="94787" y="27550"/>
                  </a:lnTo>
                  <a:lnTo>
                    <a:pt x="108819" y="43928"/>
                  </a:lnTo>
                  <a:lnTo>
                    <a:pt x="127360" y="83039"/>
                  </a:lnTo>
                  <a:lnTo>
                    <a:pt x="133080" y="119694"/>
                  </a:lnTo>
                  <a:lnTo>
                    <a:pt x="128178" y="140253"/>
                  </a:lnTo>
                  <a:lnTo>
                    <a:pt x="123596" y="149012"/>
                  </a:lnTo>
                  <a:lnTo>
                    <a:pt x="114692" y="153680"/>
                  </a:lnTo>
                  <a:lnTo>
                    <a:pt x="89200" y="155749"/>
                  </a:lnTo>
                  <a:lnTo>
                    <a:pt x="64613" y="149649"/>
                  </a:lnTo>
                  <a:lnTo>
                    <a:pt x="34159" y="1393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29668" y="460798"/>
              <a:ext cx="203162" cy="149855"/>
            </a:xfrm>
            <a:custGeom>
              <a:avLst/>
              <a:gdLst/>
              <a:ahLst/>
              <a:cxnLst/>
              <a:rect l="0" t="0" r="0" b="0"/>
              <a:pathLst>
                <a:path w="203162" h="149855">
                  <a:moveTo>
                    <a:pt x="129462" y="107740"/>
                  </a:moveTo>
                  <a:lnTo>
                    <a:pt x="129462" y="85384"/>
                  </a:lnTo>
                  <a:lnTo>
                    <a:pt x="118283" y="54713"/>
                  </a:lnTo>
                  <a:lnTo>
                    <a:pt x="100153" y="23398"/>
                  </a:lnTo>
                  <a:lnTo>
                    <a:pt x="83681" y="8644"/>
                  </a:lnTo>
                  <a:lnTo>
                    <a:pt x="74374" y="3072"/>
                  </a:lnTo>
                  <a:lnTo>
                    <a:pt x="54675" y="0"/>
                  </a:lnTo>
                  <a:lnTo>
                    <a:pt x="44509" y="818"/>
                  </a:lnTo>
                  <a:lnTo>
                    <a:pt x="26974" y="7967"/>
                  </a:lnTo>
                  <a:lnTo>
                    <a:pt x="19023" y="13149"/>
                  </a:lnTo>
                  <a:lnTo>
                    <a:pt x="7069" y="28265"/>
                  </a:lnTo>
                  <a:lnTo>
                    <a:pt x="2243" y="37209"/>
                  </a:lnTo>
                  <a:lnTo>
                    <a:pt x="0" y="62745"/>
                  </a:lnTo>
                  <a:lnTo>
                    <a:pt x="8093" y="115620"/>
                  </a:lnTo>
                  <a:lnTo>
                    <a:pt x="20538" y="135029"/>
                  </a:lnTo>
                  <a:lnTo>
                    <a:pt x="28770" y="143480"/>
                  </a:lnTo>
                  <a:lnTo>
                    <a:pt x="38937" y="147945"/>
                  </a:lnTo>
                  <a:lnTo>
                    <a:pt x="62713" y="149786"/>
                  </a:lnTo>
                  <a:lnTo>
                    <a:pt x="73264" y="146299"/>
                  </a:lnTo>
                  <a:lnTo>
                    <a:pt x="91227" y="133066"/>
                  </a:lnTo>
                  <a:lnTo>
                    <a:pt x="108904" y="105886"/>
                  </a:lnTo>
                  <a:lnTo>
                    <a:pt x="114586" y="101825"/>
                  </a:lnTo>
                  <a:lnTo>
                    <a:pt x="120714" y="101457"/>
                  </a:lnTo>
                  <a:lnTo>
                    <a:pt x="133763" y="107287"/>
                  </a:lnTo>
                  <a:lnTo>
                    <a:pt x="187364" y="144000"/>
                  </a:lnTo>
                  <a:lnTo>
                    <a:pt x="203161" y="149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09292" y="431668"/>
              <a:ext cx="56455" cy="186786"/>
            </a:xfrm>
            <a:custGeom>
              <a:avLst/>
              <a:gdLst/>
              <a:ahLst/>
              <a:cxnLst/>
              <a:rect l="0" t="0" r="0" b="0"/>
              <a:pathLst>
                <a:path w="56455" h="186786">
                  <a:moveTo>
                    <a:pt x="2480" y="84228"/>
                  </a:moveTo>
                  <a:lnTo>
                    <a:pt x="2480" y="106585"/>
                  </a:lnTo>
                  <a:lnTo>
                    <a:pt x="13658" y="137255"/>
                  </a:lnTo>
                  <a:lnTo>
                    <a:pt x="51978" y="185421"/>
                  </a:lnTo>
                  <a:lnTo>
                    <a:pt x="55366" y="186785"/>
                  </a:lnTo>
                  <a:lnTo>
                    <a:pt x="56454" y="184185"/>
                  </a:lnTo>
                  <a:lnTo>
                    <a:pt x="56011" y="178942"/>
                  </a:lnTo>
                  <a:lnTo>
                    <a:pt x="31482" y="116349"/>
                  </a:lnTo>
                  <a:lnTo>
                    <a:pt x="4797" y="63241"/>
                  </a:lnTo>
                  <a:lnTo>
                    <a:pt x="515" y="52689"/>
                  </a:lnTo>
                  <a:lnTo>
                    <a:pt x="0" y="42145"/>
                  </a:lnTo>
                  <a:lnTo>
                    <a:pt x="5667" y="21071"/>
                  </a:lnTo>
                  <a:lnTo>
                    <a:pt x="12794" y="14047"/>
                  </a:lnTo>
                  <a:lnTo>
                    <a:pt x="551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38113" y="462830"/>
              <a:ext cx="115815" cy="139764"/>
            </a:xfrm>
            <a:custGeom>
              <a:avLst/>
              <a:gdLst/>
              <a:ahLst/>
              <a:cxnLst/>
              <a:rect l="0" t="0" r="0" b="0"/>
              <a:pathLst>
                <a:path w="115815" h="139764">
                  <a:moveTo>
                    <a:pt x="0" y="53066"/>
                  </a:moveTo>
                  <a:lnTo>
                    <a:pt x="11179" y="64244"/>
                  </a:lnTo>
                  <a:lnTo>
                    <a:pt x="29145" y="69732"/>
                  </a:lnTo>
                  <a:lnTo>
                    <a:pt x="52728" y="71002"/>
                  </a:lnTo>
                  <a:lnTo>
                    <a:pt x="89973" y="63969"/>
                  </a:lnTo>
                  <a:lnTo>
                    <a:pt x="108618" y="53623"/>
                  </a:lnTo>
                  <a:lnTo>
                    <a:pt x="113356" y="46418"/>
                  </a:lnTo>
                  <a:lnTo>
                    <a:pt x="115501" y="29054"/>
                  </a:lnTo>
                  <a:lnTo>
                    <a:pt x="112096" y="20680"/>
                  </a:lnTo>
                  <a:lnTo>
                    <a:pt x="98953" y="5137"/>
                  </a:lnTo>
                  <a:lnTo>
                    <a:pt x="90535" y="1226"/>
                  </a:lnTo>
                  <a:lnTo>
                    <a:pt x="71824" y="0"/>
                  </a:lnTo>
                  <a:lnTo>
                    <a:pt x="54928" y="6474"/>
                  </a:lnTo>
                  <a:lnTo>
                    <a:pt x="25018" y="29695"/>
                  </a:lnTo>
                  <a:lnTo>
                    <a:pt x="9233" y="55500"/>
                  </a:lnTo>
                  <a:lnTo>
                    <a:pt x="7223" y="75205"/>
                  </a:lnTo>
                  <a:lnTo>
                    <a:pt x="11400" y="95661"/>
                  </a:lnTo>
                  <a:lnTo>
                    <a:pt x="21054" y="116451"/>
                  </a:lnTo>
                  <a:lnTo>
                    <a:pt x="39383" y="131150"/>
                  </a:lnTo>
                  <a:lnTo>
                    <a:pt x="50822" y="136707"/>
                  </a:lnTo>
                  <a:lnTo>
                    <a:pt x="72890" y="139763"/>
                  </a:lnTo>
                  <a:lnTo>
                    <a:pt x="115814" y="137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48683" y="421139"/>
              <a:ext cx="149623" cy="224867"/>
            </a:xfrm>
            <a:custGeom>
              <a:avLst/>
              <a:gdLst/>
              <a:ahLst/>
              <a:cxnLst/>
              <a:rect l="0" t="0" r="0" b="0"/>
              <a:pathLst>
                <a:path w="149623" h="224867">
                  <a:moveTo>
                    <a:pt x="94757" y="0"/>
                  </a:moveTo>
                  <a:lnTo>
                    <a:pt x="70710" y="9576"/>
                  </a:lnTo>
                  <a:lnTo>
                    <a:pt x="22056" y="47326"/>
                  </a:lnTo>
                  <a:lnTo>
                    <a:pt x="10583" y="65488"/>
                  </a:lnTo>
                  <a:lnTo>
                    <a:pt x="10565" y="72904"/>
                  </a:lnTo>
                  <a:lnTo>
                    <a:pt x="14062" y="79019"/>
                  </a:lnTo>
                  <a:lnTo>
                    <a:pt x="19904" y="84265"/>
                  </a:lnTo>
                  <a:lnTo>
                    <a:pt x="75858" y="107948"/>
                  </a:lnTo>
                  <a:lnTo>
                    <a:pt x="124689" y="133887"/>
                  </a:lnTo>
                  <a:lnTo>
                    <a:pt x="140425" y="150753"/>
                  </a:lnTo>
                  <a:lnTo>
                    <a:pt x="146260" y="160163"/>
                  </a:lnTo>
                  <a:lnTo>
                    <a:pt x="149622" y="179978"/>
                  </a:lnTo>
                  <a:lnTo>
                    <a:pt x="148881" y="190176"/>
                  </a:lnTo>
                  <a:lnTo>
                    <a:pt x="144878" y="198144"/>
                  </a:lnTo>
                  <a:lnTo>
                    <a:pt x="131071" y="210117"/>
                  </a:lnTo>
                  <a:lnTo>
                    <a:pt x="103566" y="223434"/>
                  </a:lnTo>
                  <a:lnTo>
                    <a:pt x="80345" y="224866"/>
                  </a:lnTo>
                  <a:lnTo>
                    <a:pt x="18206" y="22159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98552" y="273909"/>
              <a:ext cx="202899" cy="389007"/>
            </a:xfrm>
            <a:custGeom>
              <a:avLst/>
              <a:gdLst/>
              <a:ahLst/>
              <a:cxnLst/>
              <a:rect l="0" t="0" r="0" b="0"/>
              <a:pathLst>
                <a:path w="202899" h="389007">
                  <a:moveTo>
                    <a:pt x="139728" y="284101"/>
                  </a:moveTo>
                  <a:lnTo>
                    <a:pt x="130152" y="260054"/>
                  </a:lnTo>
                  <a:lnTo>
                    <a:pt x="100324" y="224508"/>
                  </a:lnTo>
                  <a:lnTo>
                    <a:pt x="92402" y="220976"/>
                  </a:lnTo>
                  <a:lnTo>
                    <a:pt x="74240" y="220170"/>
                  </a:lnTo>
                  <a:lnTo>
                    <a:pt x="57590" y="226831"/>
                  </a:lnTo>
                  <a:lnTo>
                    <a:pt x="27837" y="250172"/>
                  </a:lnTo>
                  <a:lnTo>
                    <a:pt x="12078" y="275997"/>
                  </a:lnTo>
                  <a:lnTo>
                    <a:pt x="0" y="311466"/>
                  </a:lnTo>
                  <a:lnTo>
                    <a:pt x="191" y="351610"/>
                  </a:lnTo>
                  <a:lnTo>
                    <a:pt x="7911" y="372987"/>
                  </a:lnTo>
                  <a:lnTo>
                    <a:pt x="13246" y="381963"/>
                  </a:lnTo>
                  <a:lnTo>
                    <a:pt x="20311" y="386777"/>
                  </a:lnTo>
                  <a:lnTo>
                    <a:pt x="37521" y="389006"/>
                  </a:lnTo>
                  <a:lnTo>
                    <a:pt x="66940" y="378095"/>
                  </a:lnTo>
                  <a:lnTo>
                    <a:pt x="92294" y="354455"/>
                  </a:lnTo>
                  <a:lnTo>
                    <a:pt x="120653" y="306620"/>
                  </a:lnTo>
                  <a:lnTo>
                    <a:pt x="142574" y="243797"/>
                  </a:lnTo>
                  <a:lnTo>
                    <a:pt x="152364" y="181250"/>
                  </a:lnTo>
                  <a:lnTo>
                    <a:pt x="159122" y="126004"/>
                  </a:lnTo>
                  <a:lnTo>
                    <a:pt x="159286" y="68342"/>
                  </a:lnTo>
                  <a:lnTo>
                    <a:pt x="151677" y="5474"/>
                  </a:lnTo>
                  <a:lnTo>
                    <a:pt x="150033" y="84"/>
                  </a:lnTo>
                  <a:lnTo>
                    <a:pt x="147768" y="0"/>
                  </a:lnTo>
                  <a:lnTo>
                    <a:pt x="145088" y="3453"/>
                  </a:lnTo>
                  <a:lnTo>
                    <a:pt x="140433" y="55262"/>
                  </a:lnTo>
                  <a:lnTo>
                    <a:pt x="139867" y="114766"/>
                  </a:lnTo>
                  <a:lnTo>
                    <a:pt x="139769" y="165557"/>
                  </a:lnTo>
                  <a:lnTo>
                    <a:pt x="145329" y="217651"/>
                  </a:lnTo>
                  <a:lnTo>
                    <a:pt x="157689" y="278081"/>
                  </a:lnTo>
                  <a:lnTo>
                    <a:pt x="164478" y="302482"/>
                  </a:lnTo>
                  <a:lnTo>
                    <a:pt x="170266" y="311563"/>
                  </a:lnTo>
                  <a:lnTo>
                    <a:pt x="202898" y="336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56288" y="494839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54093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61418" y="313615"/>
              <a:ext cx="134832" cy="307567"/>
            </a:xfrm>
            <a:custGeom>
              <a:avLst/>
              <a:gdLst/>
              <a:ahLst/>
              <a:cxnLst/>
              <a:rect l="0" t="0" r="0" b="0"/>
              <a:pathLst>
                <a:path w="134832" h="307567">
                  <a:moveTo>
                    <a:pt x="50603" y="307566"/>
                  </a:moveTo>
                  <a:lnTo>
                    <a:pt x="33814" y="244116"/>
                  </a:lnTo>
                  <a:lnTo>
                    <a:pt x="27269" y="182902"/>
                  </a:lnTo>
                  <a:lnTo>
                    <a:pt x="11698" y="119660"/>
                  </a:lnTo>
                  <a:lnTo>
                    <a:pt x="0" y="60033"/>
                  </a:lnTo>
                  <a:lnTo>
                    <a:pt x="5105" y="36114"/>
                  </a:lnTo>
                  <a:lnTo>
                    <a:pt x="9743" y="24823"/>
                  </a:lnTo>
                  <a:lnTo>
                    <a:pt x="24254" y="9157"/>
                  </a:lnTo>
                  <a:lnTo>
                    <a:pt x="33036" y="3342"/>
                  </a:lnTo>
                  <a:lnTo>
                    <a:pt x="52154" y="0"/>
                  </a:lnTo>
                  <a:lnTo>
                    <a:pt x="93023" y="7386"/>
                  </a:lnTo>
                  <a:lnTo>
                    <a:pt x="134831" y="23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27792" y="515896"/>
              <a:ext cx="126343" cy="15093"/>
            </a:xfrm>
            <a:custGeom>
              <a:avLst/>
              <a:gdLst/>
              <a:ahLst/>
              <a:cxnLst/>
              <a:rect l="0" t="0" r="0" b="0"/>
              <a:pathLst>
                <a:path w="126343" h="15093">
                  <a:moveTo>
                    <a:pt x="126342" y="0"/>
                  </a:moveTo>
                  <a:lnTo>
                    <a:pt x="82380" y="14654"/>
                  </a:lnTo>
                  <a:lnTo>
                    <a:pt x="62350" y="1509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62536" y="345501"/>
              <a:ext cx="102169" cy="317795"/>
            </a:xfrm>
            <a:custGeom>
              <a:avLst/>
              <a:gdLst/>
              <a:ahLst/>
              <a:cxnLst/>
              <a:rect l="0" t="0" r="0" b="0"/>
              <a:pathLst>
                <a:path w="102169" h="317795">
                  <a:moveTo>
                    <a:pt x="60055" y="317794"/>
                  </a:moveTo>
                  <a:lnTo>
                    <a:pt x="42096" y="255514"/>
                  </a:lnTo>
                  <a:lnTo>
                    <a:pt x="24905" y="193187"/>
                  </a:lnTo>
                  <a:lnTo>
                    <a:pt x="7404" y="132799"/>
                  </a:lnTo>
                  <a:lnTo>
                    <a:pt x="0" y="84386"/>
                  </a:lnTo>
                  <a:lnTo>
                    <a:pt x="609" y="52620"/>
                  </a:lnTo>
                  <a:lnTo>
                    <a:pt x="8677" y="26804"/>
                  </a:lnTo>
                  <a:lnTo>
                    <a:pt x="23182" y="9870"/>
                  </a:lnTo>
                  <a:lnTo>
                    <a:pt x="31963" y="3717"/>
                  </a:lnTo>
                  <a:lnTo>
                    <a:pt x="54198" y="0"/>
                  </a:lnTo>
                  <a:lnTo>
                    <a:pt x="76169" y="2247"/>
                  </a:lnTo>
                  <a:lnTo>
                    <a:pt x="102168" y="124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17306" y="515896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10528"/>
                  </a:moveTo>
                  <a:lnTo>
                    <a:pt x="93254" y="10528"/>
                  </a:lnTo>
                  <a:lnTo>
                    <a:pt x="3830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85761" y="469229"/>
              <a:ext cx="115815" cy="147816"/>
            </a:xfrm>
            <a:custGeom>
              <a:avLst/>
              <a:gdLst/>
              <a:ahLst/>
              <a:cxnLst/>
              <a:rect l="0" t="0" r="0" b="0"/>
              <a:pathLst>
                <a:path w="115815" h="147816">
                  <a:moveTo>
                    <a:pt x="0" y="78252"/>
                  </a:moveTo>
                  <a:lnTo>
                    <a:pt x="32452" y="84318"/>
                  </a:lnTo>
                  <a:lnTo>
                    <a:pt x="53028" y="81728"/>
                  </a:lnTo>
                  <a:lnTo>
                    <a:pt x="84342" y="68104"/>
                  </a:lnTo>
                  <a:lnTo>
                    <a:pt x="110259" y="43660"/>
                  </a:lnTo>
                  <a:lnTo>
                    <a:pt x="113280" y="34134"/>
                  </a:lnTo>
                  <a:lnTo>
                    <a:pt x="110398" y="14190"/>
                  </a:lnTo>
                  <a:lnTo>
                    <a:pt x="104015" y="7468"/>
                  </a:lnTo>
                  <a:lnTo>
                    <a:pt x="84444" y="0"/>
                  </a:lnTo>
                  <a:lnTo>
                    <a:pt x="63267" y="2919"/>
                  </a:lnTo>
                  <a:lnTo>
                    <a:pt x="34734" y="17717"/>
                  </a:lnTo>
                  <a:lnTo>
                    <a:pt x="20117" y="31461"/>
                  </a:lnTo>
                  <a:lnTo>
                    <a:pt x="9721" y="49267"/>
                  </a:lnTo>
                  <a:lnTo>
                    <a:pt x="7440" y="71999"/>
                  </a:lnTo>
                  <a:lnTo>
                    <a:pt x="11496" y="95360"/>
                  </a:lnTo>
                  <a:lnTo>
                    <a:pt x="26933" y="121666"/>
                  </a:lnTo>
                  <a:lnTo>
                    <a:pt x="39657" y="136932"/>
                  </a:lnTo>
                  <a:lnTo>
                    <a:pt x="59350" y="145276"/>
                  </a:lnTo>
                  <a:lnTo>
                    <a:pt x="81360" y="147815"/>
                  </a:lnTo>
                  <a:lnTo>
                    <a:pt x="115814" y="1414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70527" y="442196"/>
              <a:ext cx="57391" cy="160539"/>
            </a:xfrm>
            <a:custGeom>
              <a:avLst/>
              <a:gdLst/>
              <a:ahLst/>
              <a:cxnLst/>
              <a:rect l="0" t="0" r="0" b="0"/>
              <a:pathLst>
                <a:path w="57391" h="160539">
                  <a:moveTo>
                    <a:pt x="15276" y="63171"/>
                  </a:moveTo>
                  <a:lnTo>
                    <a:pt x="20865" y="121788"/>
                  </a:lnTo>
                  <a:lnTo>
                    <a:pt x="30895" y="160538"/>
                  </a:lnTo>
                  <a:lnTo>
                    <a:pt x="28847" y="155578"/>
                  </a:lnTo>
                  <a:lnTo>
                    <a:pt x="11418" y="95090"/>
                  </a:lnTo>
                  <a:lnTo>
                    <a:pt x="0" y="52709"/>
                  </a:lnTo>
                  <a:lnTo>
                    <a:pt x="1858" y="31615"/>
                  </a:lnTo>
                  <a:lnTo>
                    <a:pt x="6330" y="23417"/>
                  </a:lnTo>
                  <a:lnTo>
                    <a:pt x="20659" y="11188"/>
                  </a:lnTo>
                  <a:lnTo>
                    <a:pt x="35606" y="4972"/>
                  </a:lnTo>
                  <a:lnTo>
                    <a:pt x="573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08978" y="473777"/>
              <a:ext cx="108453" cy="147405"/>
            </a:xfrm>
            <a:custGeom>
              <a:avLst/>
              <a:gdLst/>
              <a:ahLst/>
              <a:cxnLst/>
              <a:rect l="0" t="0" r="0" b="0"/>
              <a:pathLst>
                <a:path w="108453" h="147405">
                  <a:moveTo>
                    <a:pt x="13695" y="63176"/>
                  </a:moveTo>
                  <a:lnTo>
                    <a:pt x="24874" y="74354"/>
                  </a:lnTo>
                  <a:lnTo>
                    <a:pt x="31676" y="76477"/>
                  </a:lnTo>
                  <a:lnTo>
                    <a:pt x="48592" y="75717"/>
                  </a:lnTo>
                  <a:lnTo>
                    <a:pt x="77848" y="63122"/>
                  </a:lnTo>
                  <a:lnTo>
                    <a:pt x="83370" y="54951"/>
                  </a:lnTo>
                  <a:lnTo>
                    <a:pt x="86386" y="33394"/>
                  </a:lnTo>
                  <a:lnTo>
                    <a:pt x="83213" y="23434"/>
                  </a:lnTo>
                  <a:lnTo>
                    <a:pt x="70328" y="6129"/>
                  </a:lnTo>
                  <a:lnTo>
                    <a:pt x="61979" y="1748"/>
                  </a:lnTo>
                  <a:lnTo>
                    <a:pt x="43344" y="0"/>
                  </a:lnTo>
                  <a:lnTo>
                    <a:pt x="26483" y="6242"/>
                  </a:lnTo>
                  <a:lnTo>
                    <a:pt x="18710" y="11182"/>
                  </a:lnTo>
                  <a:lnTo>
                    <a:pt x="6956" y="26029"/>
                  </a:lnTo>
                  <a:lnTo>
                    <a:pt x="2183" y="34902"/>
                  </a:lnTo>
                  <a:lnTo>
                    <a:pt x="0" y="57239"/>
                  </a:lnTo>
                  <a:lnTo>
                    <a:pt x="4099" y="81594"/>
                  </a:lnTo>
                  <a:lnTo>
                    <a:pt x="13720" y="104117"/>
                  </a:lnTo>
                  <a:lnTo>
                    <a:pt x="37879" y="130939"/>
                  </a:lnTo>
                  <a:lnTo>
                    <a:pt x="63438" y="140086"/>
                  </a:lnTo>
                  <a:lnTo>
                    <a:pt x="108452" y="147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64483" y="486115"/>
              <a:ext cx="135103" cy="135067"/>
            </a:xfrm>
            <a:custGeom>
              <a:avLst/>
              <a:gdLst/>
              <a:ahLst/>
              <a:cxnLst/>
              <a:rect l="0" t="0" r="0" b="0"/>
              <a:pathLst>
                <a:path w="135103" h="135067">
                  <a:moveTo>
                    <a:pt x="5590" y="50838"/>
                  </a:moveTo>
                  <a:lnTo>
                    <a:pt x="0" y="67605"/>
                  </a:lnTo>
                  <a:lnTo>
                    <a:pt x="376" y="85196"/>
                  </a:lnTo>
                  <a:lnTo>
                    <a:pt x="10968" y="127242"/>
                  </a:lnTo>
                  <a:lnTo>
                    <a:pt x="6216" y="72561"/>
                  </a:lnTo>
                  <a:lnTo>
                    <a:pt x="8833" y="21810"/>
                  </a:lnTo>
                  <a:lnTo>
                    <a:pt x="11261" y="10429"/>
                  </a:lnTo>
                  <a:lnTo>
                    <a:pt x="17560" y="4012"/>
                  </a:lnTo>
                  <a:lnTo>
                    <a:pt x="26437" y="903"/>
                  </a:lnTo>
                  <a:lnTo>
                    <a:pt x="37036" y="0"/>
                  </a:lnTo>
                  <a:lnTo>
                    <a:pt x="58170" y="8356"/>
                  </a:lnTo>
                  <a:lnTo>
                    <a:pt x="102461" y="44940"/>
                  </a:lnTo>
                  <a:lnTo>
                    <a:pt x="128536" y="83338"/>
                  </a:lnTo>
                  <a:lnTo>
                    <a:pt x="135102" y="102717"/>
                  </a:lnTo>
                  <a:lnTo>
                    <a:pt x="131932" y="135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52350" y="263212"/>
              <a:ext cx="17765" cy="326384"/>
            </a:xfrm>
            <a:custGeom>
              <a:avLst/>
              <a:gdLst/>
              <a:ahLst/>
              <a:cxnLst/>
              <a:rect l="0" t="0" r="0" b="0"/>
              <a:pathLst>
                <a:path w="17765" h="326384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5"/>
                  </a:lnTo>
                  <a:lnTo>
                    <a:pt x="6642" y="191292"/>
                  </a:lnTo>
                  <a:lnTo>
                    <a:pt x="7118" y="254465"/>
                  </a:lnTo>
                  <a:lnTo>
                    <a:pt x="15553" y="308464"/>
                  </a:lnTo>
                  <a:lnTo>
                    <a:pt x="1776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12186" y="36849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15206" y="12724"/>
                  </a:lnTo>
                  <a:lnTo>
                    <a:pt x="158193" y="10962"/>
                  </a:lnTo>
                  <a:lnTo>
                    <a:pt x="97843" y="3378"/>
                  </a:lnTo>
                  <a:lnTo>
                    <a:pt x="37049" y="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87340" y="421139"/>
              <a:ext cx="134201" cy="150310"/>
            </a:xfrm>
            <a:custGeom>
              <a:avLst/>
              <a:gdLst/>
              <a:ahLst/>
              <a:cxnLst/>
              <a:rect l="0" t="0" r="0" b="0"/>
              <a:pathLst>
                <a:path w="134201" h="150310">
                  <a:moveTo>
                    <a:pt x="24971" y="0"/>
                  </a:moveTo>
                  <a:lnTo>
                    <a:pt x="9329" y="17981"/>
                  </a:lnTo>
                  <a:lnTo>
                    <a:pt x="1252" y="34898"/>
                  </a:lnTo>
                  <a:lnTo>
                    <a:pt x="0" y="54115"/>
                  </a:lnTo>
                  <a:lnTo>
                    <a:pt x="8729" y="100637"/>
                  </a:lnTo>
                  <a:lnTo>
                    <a:pt x="23928" y="129904"/>
                  </a:lnTo>
                  <a:lnTo>
                    <a:pt x="39715" y="142743"/>
                  </a:lnTo>
                  <a:lnTo>
                    <a:pt x="48839" y="147805"/>
                  </a:lnTo>
                  <a:lnTo>
                    <a:pt x="68333" y="150309"/>
                  </a:lnTo>
                  <a:lnTo>
                    <a:pt x="87527" y="146353"/>
                  </a:lnTo>
                  <a:lnTo>
                    <a:pt x="103856" y="136796"/>
                  </a:lnTo>
                  <a:lnTo>
                    <a:pt x="115793" y="121630"/>
                  </a:lnTo>
                  <a:lnTo>
                    <a:pt x="132988" y="83297"/>
                  </a:lnTo>
                  <a:lnTo>
                    <a:pt x="134200" y="59638"/>
                  </a:lnTo>
                  <a:lnTo>
                    <a:pt x="1302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49180" y="412301"/>
              <a:ext cx="178986" cy="156238"/>
            </a:xfrm>
            <a:custGeom>
              <a:avLst/>
              <a:gdLst/>
              <a:ahLst/>
              <a:cxnLst/>
              <a:rect l="0" t="0" r="0" b="0"/>
              <a:pathLst>
                <a:path w="178986" h="156238">
                  <a:moveTo>
                    <a:pt x="0" y="19367"/>
                  </a:moveTo>
                  <a:lnTo>
                    <a:pt x="29309" y="54265"/>
                  </a:lnTo>
                  <a:lnTo>
                    <a:pt x="55000" y="107151"/>
                  </a:lnTo>
                  <a:lnTo>
                    <a:pt x="61233" y="120003"/>
                  </a:lnTo>
                  <a:lnTo>
                    <a:pt x="61879" y="126232"/>
                  </a:lnTo>
                  <a:lnTo>
                    <a:pt x="58800" y="128045"/>
                  </a:lnTo>
                  <a:lnTo>
                    <a:pt x="53239" y="126914"/>
                  </a:lnTo>
                  <a:lnTo>
                    <a:pt x="48361" y="122650"/>
                  </a:lnTo>
                  <a:lnTo>
                    <a:pt x="32127" y="90591"/>
                  </a:lnTo>
                  <a:lnTo>
                    <a:pt x="25977" y="69740"/>
                  </a:lnTo>
                  <a:lnTo>
                    <a:pt x="23244" y="44874"/>
                  </a:lnTo>
                  <a:lnTo>
                    <a:pt x="28268" y="21345"/>
                  </a:lnTo>
                  <a:lnTo>
                    <a:pt x="32883" y="10157"/>
                  </a:lnTo>
                  <a:lnTo>
                    <a:pt x="40640" y="3868"/>
                  </a:lnTo>
                  <a:lnTo>
                    <a:pt x="61736" y="0"/>
                  </a:lnTo>
                  <a:lnTo>
                    <a:pt x="94332" y="4400"/>
                  </a:lnTo>
                  <a:lnTo>
                    <a:pt x="112506" y="19344"/>
                  </a:lnTo>
                  <a:lnTo>
                    <a:pt x="149303" y="79242"/>
                  </a:lnTo>
                  <a:lnTo>
                    <a:pt x="173856" y="141910"/>
                  </a:lnTo>
                  <a:lnTo>
                    <a:pt x="178985" y="156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01866" y="473782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80808" y="32638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28208" y="294797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1170" y="171351"/>
                  </a:lnTo>
                  <a:lnTo>
                    <a:pt x="8333" y="227693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65037" y="41061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3721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57363" y="428649"/>
              <a:ext cx="155502" cy="182004"/>
            </a:xfrm>
            <a:custGeom>
              <a:avLst/>
              <a:gdLst/>
              <a:ahLst/>
              <a:cxnLst/>
              <a:rect l="0" t="0" r="0" b="0"/>
              <a:pathLst>
                <a:path w="155502" h="182004">
                  <a:moveTo>
                    <a:pt x="144586" y="13547"/>
                  </a:moveTo>
                  <a:lnTo>
                    <a:pt x="127818" y="2369"/>
                  </a:lnTo>
                  <a:lnTo>
                    <a:pt x="110228" y="0"/>
                  </a:lnTo>
                  <a:lnTo>
                    <a:pt x="52757" y="11027"/>
                  </a:lnTo>
                  <a:lnTo>
                    <a:pt x="20281" y="22029"/>
                  </a:lnTo>
                  <a:lnTo>
                    <a:pt x="3161" y="33305"/>
                  </a:lnTo>
                  <a:lnTo>
                    <a:pt x="0" y="40757"/>
                  </a:lnTo>
                  <a:lnTo>
                    <a:pt x="232" y="49235"/>
                  </a:lnTo>
                  <a:lnTo>
                    <a:pt x="2726" y="58396"/>
                  </a:lnTo>
                  <a:lnTo>
                    <a:pt x="7899" y="65673"/>
                  </a:lnTo>
                  <a:lnTo>
                    <a:pt x="23004" y="76879"/>
                  </a:lnTo>
                  <a:lnTo>
                    <a:pt x="82966" y="97334"/>
                  </a:lnTo>
                  <a:lnTo>
                    <a:pt x="132284" y="111726"/>
                  </a:lnTo>
                  <a:lnTo>
                    <a:pt x="148088" y="125033"/>
                  </a:lnTo>
                  <a:lnTo>
                    <a:pt x="153940" y="133494"/>
                  </a:lnTo>
                  <a:lnTo>
                    <a:pt x="155501" y="142645"/>
                  </a:lnTo>
                  <a:lnTo>
                    <a:pt x="150996" y="162171"/>
                  </a:lnTo>
                  <a:lnTo>
                    <a:pt x="144180" y="168782"/>
                  </a:lnTo>
                  <a:lnTo>
                    <a:pt x="124129" y="176127"/>
                  </a:lnTo>
                  <a:lnTo>
                    <a:pt x="62632" y="181230"/>
                  </a:lnTo>
                  <a:lnTo>
                    <a:pt x="28772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665910" y="989678"/>
            <a:ext cx="600096" cy="436062"/>
            <a:chOff x="2665910" y="989678"/>
            <a:chExt cx="600096" cy="436062"/>
          </a:xfrm>
        </p:grpSpPr>
        <p:sp>
          <p:nvSpPr>
            <p:cNvPr id="56" name="Freeform 55"/>
            <p:cNvSpPr/>
            <p:nvPr/>
          </p:nvSpPr>
          <p:spPr>
            <a:xfrm>
              <a:off x="2665910" y="1010735"/>
              <a:ext cx="229427" cy="415005"/>
            </a:xfrm>
            <a:custGeom>
              <a:avLst/>
              <a:gdLst/>
              <a:ahLst/>
              <a:cxnLst/>
              <a:rect l="0" t="0" r="0" b="0"/>
              <a:pathLst>
                <a:path w="229427" h="415005">
                  <a:moveTo>
                    <a:pt x="18856" y="0"/>
                  </a:moveTo>
                  <a:lnTo>
                    <a:pt x="11621" y="27556"/>
                  </a:lnTo>
                  <a:lnTo>
                    <a:pt x="8978" y="86899"/>
                  </a:lnTo>
                  <a:lnTo>
                    <a:pt x="8521" y="140782"/>
                  </a:lnTo>
                  <a:lnTo>
                    <a:pt x="8385" y="198081"/>
                  </a:lnTo>
                  <a:lnTo>
                    <a:pt x="5225" y="255223"/>
                  </a:lnTo>
                  <a:lnTo>
                    <a:pt x="0" y="310368"/>
                  </a:lnTo>
                  <a:lnTo>
                    <a:pt x="3823" y="370923"/>
                  </a:lnTo>
                  <a:lnTo>
                    <a:pt x="12582" y="408211"/>
                  </a:lnTo>
                  <a:lnTo>
                    <a:pt x="18183" y="413691"/>
                  </a:lnTo>
                  <a:lnTo>
                    <a:pt x="25427" y="415004"/>
                  </a:lnTo>
                  <a:lnTo>
                    <a:pt x="85724" y="399545"/>
                  </a:lnTo>
                  <a:lnTo>
                    <a:pt x="138910" y="380350"/>
                  </a:lnTo>
                  <a:lnTo>
                    <a:pt x="197013" y="361725"/>
                  </a:lnTo>
                  <a:lnTo>
                    <a:pt x="22942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16352" y="116866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9065"/>
                  </a:lnTo>
                  <a:lnTo>
                    <a:pt x="12153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26880" y="989678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5692" y="11179"/>
                  </a:lnTo>
                  <a:lnTo>
                    <a:pt x="84143" y="27511"/>
                  </a:lnTo>
                  <a:lnTo>
                    <a:pt x="33996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58507" y="1231834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80475" y="57565"/>
                  </a:lnTo>
                  <a:lnTo>
                    <a:pt x="31572" y="11517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69036" y="1231834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14572" y="42691"/>
                  </a:lnTo>
                  <a:lnTo>
                    <a:pt x="52997" y="102216"/>
                  </a:lnTo>
                  <a:lnTo>
                    <a:pt x="70685" y="128552"/>
                  </a:lnTo>
                  <a:lnTo>
                    <a:pt x="80548" y="146041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53305" y="1200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53305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696214" y="1021264"/>
            <a:ext cx="957383" cy="687307"/>
            <a:chOff x="3696214" y="1021264"/>
            <a:chExt cx="957383" cy="687307"/>
          </a:xfrm>
        </p:grpSpPr>
        <p:sp>
          <p:nvSpPr>
            <p:cNvPr id="64" name="Freeform 63"/>
            <p:cNvSpPr/>
            <p:nvPr/>
          </p:nvSpPr>
          <p:spPr>
            <a:xfrm>
              <a:off x="3696214" y="1269157"/>
              <a:ext cx="299605" cy="213354"/>
            </a:xfrm>
            <a:custGeom>
              <a:avLst/>
              <a:gdLst/>
              <a:ahLst/>
              <a:cxnLst/>
              <a:rect l="0" t="0" r="0" b="0"/>
              <a:pathLst>
                <a:path w="299605" h="213354">
                  <a:moveTo>
                    <a:pt x="9817" y="36376"/>
                  </a:moveTo>
                  <a:lnTo>
                    <a:pt x="752" y="94993"/>
                  </a:lnTo>
                  <a:lnTo>
                    <a:pt x="4694" y="154710"/>
                  </a:lnTo>
                  <a:lnTo>
                    <a:pt x="0" y="213353"/>
                  </a:lnTo>
                  <a:lnTo>
                    <a:pt x="520" y="155735"/>
                  </a:lnTo>
                  <a:lnTo>
                    <a:pt x="7634" y="99554"/>
                  </a:lnTo>
                  <a:lnTo>
                    <a:pt x="11186" y="72644"/>
                  </a:lnTo>
                  <a:lnTo>
                    <a:pt x="38997" y="15936"/>
                  </a:lnTo>
                  <a:lnTo>
                    <a:pt x="47988" y="9881"/>
                  </a:lnTo>
                  <a:lnTo>
                    <a:pt x="70456" y="6273"/>
                  </a:lnTo>
                  <a:lnTo>
                    <a:pt x="89800" y="11689"/>
                  </a:lnTo>
                  <a:lnTo>
                    <a:pt x="121282" y="34229"/>
                  </a:lnTo>
                  <a:lnTo>
                    <a:pt x="137340" y="59917"/>
                  </a:lnTo>
                  <a:lnTo>
                    <a:pt x="144841" y="99085"/>
                  </a:lnTo>
                  <a:lnTo>
                    <a:pt x="156100" y="56868"/>
                  </a:lnTo>
                  <a:lnTo>
                    <a:pt x="186069" y="13627"/>
                  </a:lnTo>
                  <a:lnTo>
                    <a:pt x="195169" y="7172"/>
                  </a:lnTo>
                  <a:lnTo>
                    <a:pt x="217757" y="0"/>
                  </a:lnTo>
                  <a:lnTo>
                    <a:pt x="227992" y="427"/>
                  </a:lnTo>
                  <a:lnTo>
                    <a:pt x="245604" y="7141"/>
                  </a:lnTo>
                  <a:lnTo>
                    <a:pt x="268673" y="24074"/>
                  </a:lnTo>
                  <a:lnTo>
                    <a:pt x="284736" y="49499"/>
                  </a:lnTo>
                  <a:lnTo>
                    <a:pt x="295974" y="111342"/>
                  </a:lnTo>
                  <a:lnTo>
                    <a:pt x="299604" y="137545"/>
                  </a:lnTo>
                  <a:lnTo>
                    <a:pt x="294086" y="183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95585" y="1215544"/>
              <a:ext cx="207690" cy="493027"/>
            </a:xfrm>
            <a:custGeom>
              <a:avLst/>
              <a:gdLst/>
              <a:ahLst/>
              <a:cxnLst/>
              <a:rect l="0" t="0" r="0" b="0"/>
              <a:pathLst>
                <a:path w="207690" h="493027">
                  <a:moveTo>
                    <a:pt x="0" y="142632"/>
                  </a:moveTo>
                  <a:lnTo>
                    <a:pt x="3120" y="191563"/>
                  </a:lnTo>
                  <a:lnTo>
                    <a:pt x="11453" y="239408"/>
                  </a:lnTo>
                  <a:lnTo>
                    <a:pt x="18211" y="293749"/>
                  </a:lnTo>
                  <a:lnTo>
                    <a:pt x="23334" y="351184"/>
                  </a:lnTo>
                  <a:lnTo>
                    <a:pt x="29141" y="402127"/>
                  </a:lnTo>
                  <a:lnTo>
                    <a:pt x="36692" y="455673"/>
                  </a:lnTo>
                  <a:lnTo>
                    <a:pt x="34919" y="489238"/>
                  </a:lnTo>
                  <a:lnTo>
                    <a:pt x="32638" y="493026"/>
                  </a:lnTo>
                  <a:lnTo>
                    <a:pt x="29947" y="492041"/>
                  </a:lnTo>
                  <a:lnTo>
                    <a:pt x="26984" y="487875"/>
                  </a:lnTo>
                  <a:lnTo>
                    <a:pt x="18718" y="426496"/>
                  </a:lnTo>
                  <a:lnTo>
                    <a:pt x="12146" y="365080"/>
                  </a:lnTo>
                  <a:lnTo>
                    <a:pt x="3613" y="303859"/>
                  </a:lnTo>
                  <a:lnTo>
                    <a:pt x="1071" y="253834"/>
                  </a:lnTo>
                  <a:lnTo>
                    <a:pt x="317" y="203137"/>
                  </a:lnTo>
                  <a:lnTo>
                    <a:pt x="63" y="143492"/>
                  </a:lnTo>
                  <a:lnTo>
                    <a:pt x="13" y="86650"/>
                  </a:lnTo>
                  <a:lnTo>
                    <a:pt x="5593" y="44416"/>
                  </a:lnTo>
                  <a:lnTo>
                    <a:pt x="17694" y="22551"/>
                  </a:lnTo>
                  <a:lnTo>
                    <a:pt x="25834" y="13445"/>
                  </a:lnTo>
                  <a:lnTo>
                    <a:pt x="47357" y="3327"/>
                  </a:lnTo>
                  <a:lnTo>
                    <a:pt x="71350" y="0"/>
                  </a:lnTo>
                  <a:lnTo>
                    <a:pt x="93712" y="2421"/>
                  </a:lnTo>
                  <a:lnTo>
                    <a:pt x="136664" y="21912"/>
                  </a:lnTo>
                  <a:lnTo>
                    <a:pt x="167225" y="42652"/>
                  </a:lnTo>
                  <a:lnTo>
                    <a:pt x="190448" y="70504"/>
                  </a:lnTo>
                  <a:lnTo>
                    <a:pt x="200847" y="90688"/>
                  </a:lnTo>
                  <a:lnTo>
                    <a:pt x="207689" y="132960"/>
                  </a:lnTo>
                  <a:lnTo>
                    <a:pt x="203051" y="156271"/>
                  </a:lnTo>
                  <a:lnTo>
                    <a:pt x="198538" y="165762"/>
                  </a:lnTo>
                  <a:lnTo>
                    <a:pt x="184166" y="179428"/>
                  </a:lnTo>
                  <a:lnTo>
                    <a:pt x="175420" y="184710"/>
                  </a:lnTo>
                  <a:lnTo>
                    <a:pt x="135165" y="192144"/>
                  </a:lnTo>
                  <a:lnTo>
                    <a:pt x="72767" y="186529"/>
                  </a:lnTo>
                  <a:lnTo>
                    <a:pt x="52643" y="184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90383" y="1021264"/>
              <a:ext cx="263214" cy="446580"/>
            </a:xfrm>
            <a:custGeom>
              <a:avLst/>
              <a:gdLst/>
              <a:ahLst/>
              <a:cxnLst/>
              <a:rect l="0" t="0" r="0" b="0"/>
              <a:pathLst>
                <a:path w="263214" h="446580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1" y="154236"/>
                  </a:lnTo>
                  <a:lnTo>
                    <a:pt x="31667" y="210646"/>
                  </a:lnTo>
                  <a:lnTo>
                    <a:pt x="40051" y="272326"/>
                  </a:lnTo>
                  <a:lnTo>
                    <a:pt x="48942" y="326364"/>
                  </a:lnTo>
                  <a:lnTo>
                    <a:pt x="51911" y="387817"/>
                  </a:lnTo>
                  <a:lnTo>
                    <a:pt x="46909" y="439774"/>
                  </a:lnTo>
                  <a:lnTo>
                    <a:pt x="42971" y="445261"/>
                  </a:lnTo>
                  <a:lnTo>
                    <a:pt x="38006" y="446579"/>
                  </a:lnTo>
                  <a:lnTo>
                    <a:pt x="32356" y="445118"/>
                  </a:lnTo>
                  <a:lnTo>
                    <a:pt x="27420" y="439465"/>
                  </a:lnTo>
                  <a:lnTo>
                    <a:pt x="18816" y="420706"/>
                  </a:lnTo>
                  <a:lnTo>
                    <a:pt x="12984" y="383836"/>
                  </a:lnTo>
                  <a:lnTo>
                    <a:pt x="19419" y="330626"/>
                  </a:lnTo>
                  <a:lnTo>
                    <a:pt x="35075" y="285107"/>
                  </a:lnTo>
                  <a:lnTo>
                    <a:pt x="48344" y="264755"/>
                  </a:lnTo>
                  <a:lnTo>
                    <a:pt x="65940" y="247910"/>
                  </a:lnTo>
                  <a:lnTo>
                    <a:pt x="88578" y="238864"/>
                  </a:lnTo>
                  <a:lnTo>
                    <a:pt x="113068" y="236013"/>
                  </a:lnTo>
                  <a:lnTo>
                    <a:pt x="135650" y="238646"/>
                  </a:lnTo>
                  <a:lnTo>
                    <a:pt x="168094" y="252294"/>
                  </a:lnTo>
                  <a:lnTo>
                    <a:pt x="209329" y="286272"/>
                  </a:lnTo>
                  <a:lnTo>
                    <a:pt x="232559" y="317618"/>
                  </a:lnTo>
                  <a:lnTo>
                    <a:pt x="255392" y="377640"/>
                  </a:lnTo>
                  <a:lnTo>
                    <a:pt x="262183" y="430460"/>
                  </a:lnTo>
                  <a:lnTo>
                    <a:pt x="26321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786655" y="1589803"/>
            <a:ext cx="2708122" cy="895477"/>
            <a:chOff x="3786655" y="1589803"/>
            <a:chExt cx="2708122" cy="895477"/>
          </a:xfrm>
        </p:grpSpPr>
        <p:sp>
          <p:nvSpPr>
            <p:cNvPr id="68" name="Freeform 67"/>
            <p:cNvSpPr/>
            <p:nvPr/>
          </p:nvSpPr>
          <p:spPr>
            <a:xfrm>
              <a:off x="3786655" y="1705616"/>
              <a:ext cx="172061" cy="157929"/>
            </a:xfrm>
            <a:custGeom>
              <a:avLst/>
              <a:gdLst/>
              <a:ahLst/>
              <a:cxnLst/>
              <a:rect l="0" t="0" r="0" b="0"/>
              <a:pathLst>
                <a:path w="172061" h="157929">
                  <a:moveTo>
                    <a:pt x="77303" y="0"/>
                  </a:moveTo>
                  <a:lnTo>
                    <a:pt x="42557" y="37087"/>
                  </a:lnTo>
                  <a:lnTo>
                    <a:pt x="6025" y="97274"/>
                  </a:lnTo>
                  <a:lnTo>
                    <a:pt x="0" y="109913"/>
                  </a:lnTo>
                  <a:lnTo>
                    <a:pt x="32" y="108371"/>
                  </a:lnTo>
                  <a:lnTo>
                    <a:pt x="4356" y="97298"/>
                  </a:lnTo>
                  <a:lnTo>
                    <a:pt x="39381" y="49818"/>
                  </a:lnTo>
                  <a:lnTo>
                    <a:pt x="73884" y="14128"/>
                  </a:lnTo>
                  <a:lnTo>
                    <a:pt x="82042" y="10589"/>
                  </a:lnTo>
                  <a:lnTo>
                    <a:pt x="100467" y="9775"/>
                  </a:lnTo>
                  <a:lnTo>
                    <a:pt x="107953" y="14706"/>
                  </a:lnTo>
                  <a:lnTo>
                    <a:pt x="119391" y="32662"/>
                  </a:lnTo>
                  <a:lnTo>
                    <a:pt x="143673" y="94851"/>
                  </a:lnTo>
                  <a:lnTo>
                    <a:pt x="161490" y="141172"/>
                  </a:lnTo>
                  <a:lnTo>
                    <a:pt x="17206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74920" y="1768787"/>
              <a:ext cx="473350" cy="318565"/>
            </a:xfrm>
            <a:custGeom>
              <a:avLst/>
              <a:gdLst/>
              <a:ahLst/>
              <a:cxnLst/>
              <a:rect l="0" t="0" r="0" b="0"/>
              <a:pathLst>
                <a:path w="473350" h="31856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2950"/>
                  </a:lnTo>
                  <a:lnTo>
                    <a:pt x="14232" y="199456"/>
                  </a:lnTo>
                  <a:lnTo>
                    <a:pt x="34354" y="252607"/>
                  </a:lnTo>
                  <a:lnTo>
                    <a:pt x="59861" y="289194"/>
                  </a:lnTo>
                  <a:lnTo>
                    <a:pt x="86062" y="306135"/>
                  </a:lnTo>
                  <a:lnTo>
                    <a:pt x="116052" y="318564"/>
                  </a:lnTo>
                  <a:lnTo>
                    <a:pt x="173268" y="317603"/>
                  </a:lnTo>
                  <a:lnTo>
                    <a:pt x="230843" y="316200"/>
                  </a:lnTo>
                  <a:lnTo>
                    <a:pt x="294102" y="307495"/>
                  </a:lnTo>
                  <a:lnTo>
                    <a:pt x="347648" y="297653"/>
                  </a:lnTo>
                  <a:lnTo>
                    <a:pt x="410046" y="287938"/>
                  </a:lnTo>
                  <a:lnTo>
                    <a:pt x="47334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81727" y="1589803"/>
              <a:ext cx="150812" cy="157928"/>
            </a:xfrm>
            <a:custGeom>
              <a:avLst/>
              <a:gdLst/>
              <a:ahLst/>
              <a:cxnLst/>
              <a:rect l="0" t="0" r="0" b="0"/>
              <a:pathLst>
                <a:path w="150812" h="157928">
                  <a:moveTo>
                    <a:pt x="66584" y="0"/>
                  </a:moveTo>
                  <a:lnTo>
                    <a:pt x="17085" y="58563"/>
                  </a:lnTo>
                  <a:lnTo>
                    <a:pt x="48" y="88907"/>
                  </a:lnTo>
                  <a:lnTo>
                    <a:pt x="0" y="87347"/>
                  </a:lnTo>
                  <a:lnTo>
                    <a:pt x="4236" y="76255"/>
                  </a:lnTo>
                  <a:lnTo>
                    <a:pt x="32521" y="36125"/>
                  </a:lnTo>
                  <a:lnTo>
                    <a:pt x="52852" y="14343"/>
                  </a:lnTo>
                  <a:lnTo>
                    <a:pt x="60938" y="10732"/>
                  </a:lnTo>
                  <a:lnTo>
                    <a:pt x="79282" y="9839"/>
                  </a:lnTo>
                  <a:lnTo>
                    <a:pt x="86748" y="13578"/>
                  </a:lnTo>
                  <a:lnTo>
                    <a:pt x="98162" y="27092"/>
                  </a:lnTo>
                  <a:lnTo>
                    <a:pt x="122427" y="84758"/>
                  </a:lnTo>
                  <a:lnTo>
                    <a:pt x="140242" y="133820"/>
                  </a:lnTo>
                  <a:lnTo>
                    <a:pt x="150811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96273" y="1652974"/>
              <a:ext cx="262608" cy="471949"/>
            </a:xfrm>
            <a:custGeom>
              <a:avLst/>
              <a:gdLst/>
              <a:ahLst/>
              <a:cxnLst/>
              <a:rect l="0" t="0" r="0" b="0"/>
              <a:pathLst>
                <a:path w="262608" h="471949">
                  <a:moveTo>
                    <a:pt x="73094" y="0"/>
                  </a:moveTo>
                  <a:lnTo>
                    <a:pt x="64761" y="37478"/>
                  </a:lnTo>
                  <a:lnTo>
                    <a:pt x="54450" y="94146"/>
                  </a:lnTo>
                  <a:lnTo>
                    <a:pt x="37855" y="152907"/>
                  </a:lnTo>
                  <a:lnTo>
                    <a:pt x="31168" y="206285"/>
                  </a:lnTo>
                  <a:lnTo>
                    <a:pt x="16505" y="262648"/>
                  </a:lnTo>
                  <a:lnTo>
                    <a:pt x="2457" y="318900"/>
                  </a:lnTo>
                  <a:lnTo>
                    <a:pt x="0" y="372608"/>
                  </a:lnTo>
                  <a:lnTo>
                    <a:pt x="10927" y="430823"/>
                  </a:lnTo>
                  <a:lnTo>
                    <a:pt x="14102" y="441633"/>
                  </a:lnTo>
                  <a:lnTo>
                    <a:pt x="19728" y="450010"/>
                  </a:lnTo>
                  <a:lnTo>
                    <a:pt x="35338" y="462437"/>
                  </a:lnTo>
                  <a:lnTo>
                    <a:pt x="69447" y="470421"/>
                  </a:lnTo>
                  <a:lnTo>
                    <a:pt x="122893" y="471948"/>
                  </a:lnTo>
                  <a:lnTo>
                    <a:pt x="181631" y="465318"/>
                  </a:lnTo>
                  <a:lnTo>
                    <a:pt x="225746" y="463865"/>
                  </a:lnTo>
                  <a:lnTo>
                    <a:pt x="262607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58798" y="2042528"/>
              <a:ext cx="410612" cy="84171"/>
            </a:xfrm>
            <a:custGeom>
              <a:avLst/>
              <a:gdLst/>
              <a:ahLst/>
              <a:cxnLst/>
              <a:rect l="0" t="0" r="0" b="0"/>
              <a:pathLst>
                <a:path w="410612" h="84171">
                  <a:moveTo>
                    <a:pt x="0" y="0"/>
                  </a:moveTo>
                  <a:lnTo>
                    <a:pt x="57565" y="55226"/>
                  </a:lnTo>
                  <a:lnTo>
                    <a:pt x="111522" y="76625"/>
                  </a:lnTo>
                  <a:lnTo>
                    <a:pt x="165485" y="82726"/>
                  </a:lnTo>
                  <a:lnTo>
                    <a:pt x="221204" y="83932"/>
                  </a:lnTo>
                  <a:lnTo>
                    <a:pt x="277271" y="84170"/>
                  </a:lnTo>
                  <a:lnTo>
                    <a:pt x="332236" y="83047"/>
                  </a:lnTo>
                  <a:lnTo>
                    <a:pt x="378102" y="75892"/>
                  </a:lnTo>
                  <a:lnTo>
                    <a:pt x="410611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34784" y="1920762"/>
              <a:ext cx="230339" cy="248109"/>
            </a:xfrm>
            <a:custGeom>
              <a:avLst/>
              <a:gdLst/>
              <a:ahLst/>
              <a:cxnLst/>
              <a:rect l="0" t="0" r="0" b="0"/>
              <a:pathLst>
                <a:path w="230339" h="248109">
                  <a:moveTo>
                    <a:pt x="66252" y="205994"/>
                  </a:moveTo>
                  <a:lnTo>
                    <a:pt x="51598" y="147377"/>
                  </a:lnTo>
                  <a:lnTo>
                    <a:pt x="36884" y="102779"/>
                  </a:lnTo>
                  <a:lnTo>
                    <a:pt x="7556" y="47170"/>
                  </a:lnTo>
                  <a:lnTo>
                    <a:pt x="0" y="26611"/>
                  </a:lnTo>
                  <a:lnTo>
                    <a:pt x="1027" y="18555"/>
                  </a:lnTo>
                  <a:lnTo>
                    <a:pt x="5221" y="12015"/>
                  </a:lnTo>
                  <a:lnTo>
                    <a:pt x="11527" y="6484"/>
                  </a:lnTo>
                  <a:lnTo>
                    <a:pt x="31011" y="340"/>
                  </a:lnTo>
                  <a:lnTo>
                    <a:pt x="71408" y="0"/>
                  </a:lnTo>
                  <a:lnTo>
                    <a:pt x="101299" y="5647"/>
                  </a:lnTo>
                  <a:lnTo>
                    <a:pt x="160078" y="34913"/>
                  </a:lnTo>
                  <a:lnTo>
                    <a:pt x="201769" y="64619"/>
                  </a:lnTo>
                  <a:lnTo>
                    <a:pt x="218509" y="87399"/>
                  </a:lnTo>
                  <a:lnTo>
                    <a:pt x="227508" y="113121"/>
                  </a:lnTo>
                  <a:lnTo>
                    <a:pt x="230338" y="138981"/>
                  </a:lnTo>
                  <a:lnTo>
                    <a:pt x="227697" y="162172"/>
                  </a:lnTo>
                  <a:lnTo>
                    <a:pt x="214043" y="194960"/>
                  </a:lnTo>
                  <a:lnTo>
                    <a:pt x="189590" y="221312"/>
                  </a:lnTo>
                  <a:lnTo>
                    <a:pt x="160118" y="238349"/>
                  </a:lnTo>
                  <a:lnTo>
                    <a:pt x="97837" y="248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32621" y="21688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43191" y="2084642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6789" y="59918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90549" y="20214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23316" y="1916186"/>
              <a:ext cx="77804" cy="221100"/>
            </a:xfrm>
            <a:custGeom>
              <a:avLst/>
              <a:gdLst/>
              <a:ahLst/>
              <a:cxnLst/>
              <a:rect l="0" t="0" r="0" b="0"/>
              <a:pathLst>
                <a:path w="77804" h="221100">
                  <a:moveTo>
                    <a:pt x="56746" y="221099"/>
                  </a:moveTo>
                  <a:lnTo>
                    <a:pt x="37618" y="167224"/>
                  </a:lnTo>
                  <a:lnTo>
                    <a:pt x="8552" y="105177"/>
                  </a:lnTo>
                  <a:lnTo>
                    <a:pt x="1011" y="84180"/>
                  </a:lnTo>
                  <a:lnTo>
                    <a:pt x="0" y="63150"/>
                  </a:lnTo>
                  <a:lnTo>
                    <a:pt x="4619" y="43275"/>
                  </a:lnTo>
                  <a:lnTo>
                    <a:pt x="14471" y="26642"/>
                  </a:lnTo>
                  <a:lnTo>
                    <a:pt x="29768" y="14571"/>
                  </a:lnTo>
                  <a:lnTo>
                    <a:pt x="47096" y="6476"/>
                  </a:lnTo>
                  <a:lnTo>
                    <a:pt x="778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06362" y="205305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71851" y="23719"/>
                  </a:lnTo>
                  <a:lnTo>
                    <a:pt x="18720" y="388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01814" y="1905658"/>
              <a:ext cx="78290" cy="242156"/>
            </a:xfrm>
            <a:custGeom>
              <a:avLst/>
              <a:gdLst/>
              <a:ahLst/>
              <a:cxnLst/>
              <a:rect l="0" t="0" r="0" b="0"/>
              <a:pathLst>
                <a:path w="78290" h="242156">
                  <a:moveTo>
                    <a:pt x="78289" y="242155"/>
                  </a:moveTo>
                  <a:lnTo>
                    <a:pt x="62648" y="224174"/>
                  </a:lnTo>
                  <a:lnTo>
                    <a:pt x="32617" y="166631"/>
                  </a:lnTo>
                  <a:lnTo>
                    <a:pt x="12064" y="106662"/>
                  </a:lnTo>
                  <a:lnTo>
                    <a:pt x="0" y="63443"/>
                  </a:lnTo>
                  <a:lnTo>
                    <a:pt x="1770" y="42235"/>
                  </a:lnTo>
                  <a:lnTo>
                    <a:pt x="9576" y="24230"/>
                  </a:lnTo>
                  <a:lnTo>
                    <a:pt x="14933" y="16153"/>
                  </a:lnTo>
                  <a:lnTo>
                    <a:pt x="23184" y="10769"/>
                  </a:lnTo>
                  <a:lnTo>
                    <a:pt x="782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432704" y="203200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524" y="17958"/>
                  </a:lnTo>
                  <a:lnTo>
                    <a:pt x="49280" y="28547"/>
                  </a:lnTo>
                  <a:lnTo>
                    <a:pt x="26582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90632" y="1977001"/>
              <a:ext cx="115814" cy="130152"/>
            </a:xfrm>
            <a:custGeom>
              <a:avLst/>
              <a:gdLst/>
              <a:ahLst/>
              <a:cxnLst/>
              <a:rect l="0" t="0" r="0" b="0"/>
              <a:pathLst>
                <a:path w="115814" h="130152">
                  <a:moveTo>
                    <a:pt x="0" y="97113"/>
                  </a:moveTo>
                  <a:lnTo>
                    <a:pt x="53875" y="77985"/>
                  </a:lnTo>
                  <a:lnTo>
                    <a:pt x="99858" y="47309"/>
                  </a:lnTo>
                  <a:lnTo>
                    <a:pt x="104007" y="39344"/>
                  </a:lnTo>
                  <a:lnTo>
                    <a:pt x="105497" y="21135"/>
                  </a:lnTo>
                  <a:lnTo>
                    <a:pt x="101917" y="13705"/>
                  </a:lnTo>
                  <a:lnTo>
                    <a:pt x="88580" y="2331"/>
                  </a:lnTo>
                  <a:lnTo>
                    <a:pt x="80110" y="0"/>
                  </a:lnTo>
                  <a:lnTo>
                    <a:pt x="61341" y="529"/>
                  </a:lnTo>
                  <a:lnTo>
                    <a:pt x="44420" y="10903"/>
                  </a:lnTo>
                  <a:lnTo>
                    <a:pt x="30271" y="27212"/>
                  </a:lnTo>
                  <a:lnTo>
                    <a:pt x="20083" y="46158"/>
                  </a:lnTo>
                  <a:lnTo>
                    <a:pt x="13360" y="82145"/>
                  </a:lnTo>
                  <a:lnTo>
                    <a:pt x="18026" y="102549"/>
                  </a:lnTo>
                  <a:lnTo>
                    <a:pt x="22545" y="111265"/>
                  </a:lnTo>
                  <a:lnTo>
                    <a:pt x="36926" y="124069"/>
                  </a:lnTo>
                  <a:lnTo>
                    <a:pt x="45674" y="129122"/>
                  </a:lnTo>
                  <a:lnTo>
                    <a:pt x="55016" y="130151"/>
                  </a:lnTo>
                  <a:lnTo>
                    <a:pt x="83761" y="121590"/>
                  </a:lnTo>
                  <a:lnTo>
                    <a:pt x="115813" y="107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55464" y="1937243"/>
              <a:ext cx="37866" cy="131193"/>
            </a:xfrm>
            <a:custGeom>
              <a:avLst/>
              <a:gdLst/>
              <a:ahLst/>
              <a:cxnLst/>
              <a:rect l="0" t="0" r="0" b="0"/>
              <a:pathLst>
                <a:path w="37866" h="131193">
                  <a:moveTo>
                    <a:pt x="3624" y="63171"/>
                  </a:moveTo>
                  <a:lnTo>
                    <a:pt x="13199" y="87218"/>
                  </a:lnTo>
                  <a:lnTo>
                    <a:pt x="37438" y="128353"/>
                  </a:lnTo>
                  <a:lnTo>
                    <a:pt x="37865" y="131192"/>
                  </a:lnTo>
                  <a:lnTo>
                    <a:pt x="35810" y="129575"/>
                  </a:lnTo>
                  <a:lnTo>
                    <a:pt x="10505" y="92410"/>
                  </a:lnTo>
                  <a:lnTo>
                    <a:pt x="1613" y="72656"/>
                  </a:lnTo>
                  <a:lnTo>
                    <a:pt x="0" y="52179"/>
                  </a:lnTo>
                  <a:lnTo>
                    <a:pt x="1208" y="41805"/>
                  </a:lnTo>
                  <a:lnTo>
                    <a:pt x="11909" y="24039"/>
                  </a:lnTo>
                  <a:lnTo>
                    <a:pt x="352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58067" y="1924519"/>
              <a:ext cx="101063" cy="118010"/>
            </a:xfrm>
            <a:custGeom>
              <a:avLst/>
              <a:gdLst/>
              <a:ahLst/>
              <a:cxnLst/>
              <a:rect l="0" t="0" r="0" b="0"/>
              <a:pathLst>
                <a:path w="101063" h="118010">
                  <a:moveTo>
                    <a:pt x="6306" y="65367"/>
                  </a:moveTo>
                  <a:lnTo>
                    <a:pt x="28662" y="65367"/>
                  </a:lnTo>
                  <a:lnTo>
                    <a:pt x="45878" y="59128"/>
                  </a:lnTo>
                  <a:lnTo>
                    <a:pt x="75994" y="36058"/>
                  </a:lnTo>
                  <a:lnTo>
                    <a:pt x="78501" y="29450"/>
                  </a:lnTo>
                  <a:lnTo>
                    <a:pt x="77833" y="22705"/>
                  </a:lnTo>
                  <a:lnTo>
                    <a:pt x="75047" y="15868"/>
                  </a:lnTo>
                  <a:lnTo>
                    <a:pt x="62594" y="5153"/>
                  </a:lnTo>
                  <a:lnTo>
                    <a:pt x="54360" y="658"/>
                  </a:lnTo>
                  <a:lnTo>
                    <a:pt x="46530" y="0"/>
                  </a:lnTo>
                  <a:lnTo>
                    <a:pt x="31592" y="5509"/>
                  </a:lnTo>
                  <a:lnTo>
                    <a:pt x="10029" y="21765"/>
                  </a:lnTo>
                  <a:lnTo>
                    <a:pt x="2112" y="40919"/>
                  </a:lnTo>
                  <a:lnTo>
                    <a:pt x="0" y="52577"/>
                  </a:lnTo>
                  <a:lnTo>
                    <a:pt x="3893" y="74890"/>
                  </a:lnTo>
                  <a:lnTo>
                    <a:pt x="14592" y="95336"/>
                  </a:lnTo>
                  <a:lnTo>
                    <a:pt x="31046" y="112221"/>
                  </a:lnTo>
                  <a:lnTo>
                    <a:pt x="40346" y="116490"/>
                  </a:lnTo>
                  <a:lnTo>
                    <a:pt x="101062" y="118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96799" y="1911805"/>
              <a:ext cx="120259" cy="103880"/>
            </a:xfrm>
            <a:custGeom>
              <a:avLst/>
              <a:gdLst/>
              <a:ahLst/>
              <a:cxnLst/>
              <a:rect l="0" t="0" r="0" b="0"/>
              <a:pathLst>
                <a:path w="120259" h="103880">
                  <a:moveTo>
                    <a:pt x="4444" y="57024"/>
                  </a:moveTo>
                  <a:lnTo>
                    <a:pt x="20063" y="103879"/>
                  </a:lnTo>
                  <a:lnTo>
                    <a:pt x="586" y="45448"/>
                  </a:lnTo>
                  <a:lnTo>
                    <a:pt x="0" y="24972"/>
                  </a:lnTo>
                  <a:lnTo>
                    <a:pt x="1481" y="14599"/>
                  </a:lnTo>
                  <a:lnTo>
                    <a:pt x="7148" y="7684"/>
                  </a:lnTo>
                  <a:lnTo>
                    <a:pt x="25923" y="0"/>
                  </a:lnTo>
                  <a:lnTo>
                    <a:pt x="46746" y="2824"/>
                  </a:lnTo>
                  <a:lnTo>
                    <a:pt x="75079" y="17568"/>
                  </a:lnTo>
                  <a:lnTo>
                    <a:pt x="105614" y="43511"/>
                  </a:lnTo>
                  <a:lnTo>
                    <a:pt x="113750" y="63496"/>
                  </a:lnTo>
                  <a:lnTo>
                    <a:pt x="120258" y="99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38114" y="1674031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2339" y="39687"/>
                  </a:lnTo>
                  <a:lnTo>
                    <a:pt x="19786" y="89987"/>
                  </a:lnTo>
                  <a:lnTo>
                    <a:pt x="34844" y="149966"/>
                  </a:lnTo>
                  <a:lnTo>
                    <a:pt x="52609" y="212641"/>
                  </a:lnTo>
                  <a:lnTo>
                    <a:pt x="61084" y="267131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85471" y="1810901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01" y="14654"/>
                  </a:lnTo>
                  <a:lnTo>
                    <a:pt x="87937" y="28198"/>
                  </a:lnTo>
                  <a:lnTo>
                    <a:pt x="34745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36039" y="2189927"/>
              <a:ext cx="224934" cy="295353"/>
            </a:xfrm>
            <a:custGeom>
              <a:avLst/>
              <a:gdLst/>
              <a:ahLst/>
              <a:cxnLst/>
              <a:rect l="0" t="0" r="0" b="0"/>
              <a:pathLst>
                <a:path w="224934" h="295353">
                  <a:moveTo>
                    <a:pt x="7235" y="73699"/>
                  </a:moveTo>
                  <a:lnTo>
                    <a:pt x="0" y="101256"/>
                  </a:lnTo>
                  <a:lnTo>
                    <a:pt x="477" y="154358"/>
                  </a:lnTo>
                  <a:lnTo>
                    <a:pt x="14751" y="217336"/>
                  </a:lnTo>
                  <a:lnTo>
                    <a:pt x="26100" y="250399"/>
                  </a:lnTo>
                  <a:lnTo>
                    <a:pt x="57004" y="290526"/>
                  </a:lnTo>
                  <a:lnTo>
                    <a:pt x="66151" y="294289"/>
                  </a:lnTo>
                  <a:lnTo>
                    <a:pt x="88792" y="295352"/>
                  </a:lnTo>
                  <a:lnTo>
                    <a:pt x="122257" y="289373"/>
                  </a:lnTo>
                  <a:lnTo>
                    <a:pt x="148811" y="274603"/>
                  </a:lnTo>
                  <a:lnTo>
                    <a:pt x="193035" y="220250"/>
                  </a:lnTo>
                  <a:lnTo>
                    <a:pt x="216854" y="160011"/>
                  </a:lnTo>
                  <a:lnTo>
                    <a:pt x="224933" y="123840"/>
                  </a:lnTo>
                  <a:lnTo>
                    <a:pt x="224206" y="83487"/>
                  </a:lnTo>
                  <a:lnTo>
                    <a:pt x="218311" y="58162"/>
                  </a:lnTo>
                  <a:lnTo>
                    <a:pt x="1862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80682" y="2328541"/>
              <a:ext cx="120562" cy="149242"/>
            </a:xfrm>
            <a:custGeom>
              <a:avLst/>
              <a:gdLst/>
              <a:ahLst/>
              <a:cxnLst/>
              <a:rect l="0" t="0" r="0" b="0"/>
              <a:pathLst>
                <a:path w="120562" h="149242">
                  <a:moveTo>
                    <a:pt x="15276" y="61428"/>
                  </a:moveTo>
                  <a:lnTo>
                    <a:pt x="18396" y="104119"/>
                  </a:lnTo>
                  <a:lnTo>
                    <a:pt x="30895" y="149241"/>
                  </a:lnTo>
                  <a:lnTo>
                    <a:pt x="14752" y="93570"/>
                  </a:lnTo>
                  <a:lnTo>
                    <a:pt x="0" y="33208"/>
                  </a:lnTo>
                  <a:lnTo>
                    <a:pt x="1858" y="10281"/>
                  </a:lnTo>
                  <a:lnTo>
                    <a:pt x="7500" y="3933"/>
                  </a:lnTo>
                  <a:lnTo>
                    <a:pt x="15942" y="871"/>
                  </a:lnTo>
                  <a:lnTo>
                    <a:pt x="26248" y="0"/>
                  </a:lnTo>
                  <a:lnTo>
                    <a:pt x="43939" y="5270"/>
                  </a:lnTo>
                  <a:lnTo>
                    <a:pt x="74360" y="27718"/>
                  </a:lnTo>
                  <a:lnTo>
                    <a:pt x="101730" y="63088"/>
                  </a:lnTo>
                  <a:lnTo>
                    <a:pt x="116495" y="97630"/>
                  </a:lnTo>
                  <a:lnTo>
                    <a:pt x="120561" y="114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43357" y="2358383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7959" y="53875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22300" y="2242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69699" y="2210984"/>
              <a:ext cx="73701" cy="221099"/>
            </a:xfrm>
            <a:custGeom>
              <a:avLst/>
              <a:gdLst/>
              <a:ahLst/>
              <a:cxnLst/>
              <a:rect l="0" t="0" r="0" b="0"/>
              <a:pathLst>
                <a:path w="73701" h="221099">
                  <a:moveTo>
                    <a:pt x="0" y="0"/>
                  </a:moveTo>
                  <a:lnTo>
                    <a:pt x="19128" y="62280"/>
                  </a:lnTo>
                  <a:lnTo>
                    <a:pt x="44214" y="124607"/>
                  </a:lnTo>
                  <a:lnTo>
                    <a:pt x="62985" y="178756"/>
                  </a:lnTo>
                  <a:lnTo>
                    <a:pt x="7370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27585" y="2284683"/>
              <a:ext cx="126343" cy="42116"/>
            </a:xfrm>
            <a:custGeom>
              <a:avLst/>
              <a:gdLst/>
              <a:ahLst/>
              <a:cxnLst/>
              <a:rect l="0" t="0" r="0" b="0"/>
              <a:pathLst>
                <a:path w="126343" h="42116">
                  <a:moveTo>
                    <a:pt x="126342" y="0"/>
                  </a:moveTo>
                  <a:lnTo>
                    <a:pt x="102295" y="9576"/>
                  </a:lnTo>
                  <a:lnTo>
                    <a:pt x="61160" y="3381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57103" y="2221513"/>
              <a:ext cx="137674" cy="200042"/>
            </a:xfrm>
            <a:custGeom>
              <a:avLst/>
              <a:gdLst/>
              <a:ahLst/>
              <a:cxnLst/>
              <a:rect l="0" t="0" r="0" b="0"/>
              <a:pathLst>
                <a:path w="137674" h="200042">
                  <a:moveTo>
                    <a:pt x="75808" y="0"/>
                  </a:moveTo>
                  <a:lnTo>
                    <a:pt x="51762" y="9575"/>
                  </a:lnTo>
                  <a:lnTo>
                    <a:pt x="30339" y="27533"/>
                  </a:lnTo>
                  <a:lnTo>
                    <a:pt x="10344" y="54561"/>
                  </a:lnTo>
                  <a:lnTo>
                    <a:pt x="700" y="74552"/>
                  </a:lnTo>
                  <a:lnTo>
                    <a:pt x="0" y="83626"/>
                  </a:lnTo>
                  <a:lnTo>
                    <a:pt x="5461" y="99948"/>
                  </a:lnTo>
                  <a:lnTo>
                    <a:pt x="12533" y="105236"/>
                  </a:lnTo>
                  <a:lnTo>
                    <a:pt x="32868" y="111112"/>
                  </a:lnTo>
                  <a:lnTo>
                    <a:pt x="86228" y="109980"/>
                  </a:lnTo>
                  <a:lnTo>
                    <a:pt x="107346" y="115561"/>
                  </a:lnTo>
                  <a:lnTo>
                    <a:pt x="128429" y="125839"/>
                  </a:lnTo>
                  <a:lnTo>
                    <a:pt x="134286" y="133026"/>
                  </a:lnTo>
                  <a:lnTo>
                    <a:pt x="137020" y="141326"/>
                  </a:lnTo>
                  <a:lnTo>
                    <a:pt x="137673" y="150369"/>
                  </a:lnTo>
                  <a:lnTo>
                    <a:pt x="134599" y="157568"/>
                  </a:lnTo>
                  <a:lnTo>
                    <a:pt x="121825" y="168686"/>
                  </a:lnTo>
                  <a:lnTo>
                    <a:pt x="78962" y="191421"/>
                  </a:lnTo>
                  <a:lnTo>
                    <a:pt x="4422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232052" y="3084849"/>
            <a:ext cx="4874406" cy="526426"/>
            <a:chOff x="232052" y="3084849"/>
            <a:chExt cx="4874406" cy="526426"/>
          </a:xfrm>
        </p:grpSpPr>
        <p:sp>
          <p:nvSpPr>
            <p:cNvPr id="95" name="Freeform 94"/>
            <p:cNvSpPr/>
            <p:nvPr/>
          </p:nvSpPr>
          <p:spPr>
            <a:xfrm>
              <a:off x="232052" y="3084849"/>
              <a:ext cx="335855" cy="407641"/>
            </a:xfrm>
            <a:custGeom>
              <a:avLst/>
              <a:gdLst/>
              <a:ahLst/>
              <a:cxnLst/>
              <a:rect l="0" t="0" r="0" b="0"/>
              <a:pathLst>
                <a:path w="335855" h="407641">
                  <a:moveTo>
                    <a:pt x="41688" y="10529"/>
                  </a:moveTo>
                  <a:lnTo>
                    <a:pt x="26047" y="28510"/>
                  </a:lnTo>
                  <a:lnTo>
                    <a:pt x="6844" y="80270"/>
                  </a:lnTo>
                  <a:lnTo>
                    <a:pt x="1011" y="142372"/>
                  </a:lnTo>
                  <a:lnTo>
                    <a:pt x="0" y="192443"/>
                  </a:lnTo>
                  <a:lnTo>
                    <a:pt x="2778" y="251877"/>
                  </a:lnTo>
                  <a:lnTo>
                    <a:pt x="14245" y="314266"/>
                  </a:lnTo>
                  <a:lnTo>
                    <a:pt x="29918" y="354379"/>
                  </a:lnTo>
                  <a:lnTo>
                    <a:pt x="54968" y="382902"/>
                  </a:lnTo>
                  <a:lnTo>
                    <a:pt x="84618" y="400582"/>
                  </a:lnTo>
                  <a:lnTo>
                    <a:pt x="121219" y="407640"/>
                  </a:lnTo>
                  <a:lnTo>
                    <a:pt x="161699" y="404142"/>
                  </a:lnTo>
                  <a:lnTo>
                    <a:pt x="183154" y="395648"/>
                  </a:lnTo>
                  <a:lnTo>
                    <a:pt x="221581" y="371131"/>
                  </a:lnTo>
                  <a:lnTo>
                    <a:pt x="261982" y="317011"/>
                  </a:lnTo>
                  <a:lnTo>
                    <a:pt x="296606" y="263365"/>
                  </a:lnTo>
                  <a:lnTo>
                    <a:pt x="322028" y="200055"/>
                  </a:lnTo>
                  <a:lnTo>
                    <a:pt x="333284" y="154811"/>
                  </a:lnTo>
                  <a:lnTo>
                    <a:pt x="335854" y="101160"/>
                  </a:lnTo>
                  <a:lnTo>
                    <a:pt x="335192" y="46672"/>
                  </a:lnTo>
                  <a:lnTo>
                    <a:pt x="3259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5368" y="3347259"/>
              <a:ext cx="110042" cy="108699"/>
            </a:xfrm>
            <a:custGeom>
              <a:avLst/>
              <a:gdLst/>
              <a:ahLst/>
              <a:cxnLst/>
              <a:rect l="0" t="0" r="0" b="0"/>
              <a:pathLst>
                <a:path w="110042" h="108699">
                  <a:moveTo>
                    <a:pt x="4756" y="11331"/>
                  </a:moveTo>
                  <a:lnTo>
                    <a:pt x="4756" y="69948"/>
                  </a:lnTo>
                  <a:lnTo>
                    <a:pt x="10822" y="108698"/>
                  </a:lnTo>
                  <a:lnTo>
                    <a:pt x="9970" y="107828"/>
                  </a:lnTo>
                  <a:lnTo>
                    <a:pt x="197" y="81215"/>
                  </a:lnTo>
                  <a:lnTo>
                    <a:pt x="0" y="62278"/>
                  </a:lnTo>
                  <a:lnTo>
                    <a:pt x="9406" y="21525"/>
                  </a:lnTo>
                  <a:lnTo>
                    <a:pt x="14875" y="13448"/>
                  </a:lnTo>
                  <a:lnTo>
                    <a:pt x="30310" y="1354"/>
                  </a:lnTo>
                  <a:lnTo>
                    <a:pt x="39340" y="0"/>
                  </a:lnTo>
                  <a:lnTo>
                    <a:pt x="58731" y="4736"/>
                  </a:lnTo>
                  <a:lnTo>
                    <a:pt x="72808" y="17758"/>
                  </a:lnTo>
                  <a:lnTo>
                    <a:pt x="87311" y="47941"/>
                  </a:lnTo>
                  <a:lnTo>
                    <a:pt x="110041" y="106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7523" y="3369119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8333" y="37478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8051" y="3274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30970" y="3232248"/>
              <a:ext cx="27124" cy="221100"/>
            </a:xfrm>
            <a:custGeom>
              <a:avLst/>
              <a:gdLst/>
              <a:ahLst/>
              <a:cxnLst/>
              <a:rect l="0" t="0" r="0" b="0"/>
              <a:pathLst>
                <a:path w="27124" h="221100">
                  <a:moveTo>
                    <a:pt x="6066" y="0"/>
                  </a:moveTo>
                  <a:lnTo>
                    <a:pt x="0" y="40858"/>
                  </a:lnTo>
                  <a:lnTo>
                    <a:pt x="7641" y="95202"/>
                  </a:lnTo>
                  <a:lnTo>
                    <a:pt x="14826" y="156586"/>
                  </a:lnTo>
                  <a:lnTo>
                    <a:pt x="24695" y="210177"/>
                  </a:lnTo>
                  <a:lnTo>
                    <a:pt x="27123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1751" y="330594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5638" y="17958"/>
                  </a:lnTo>
                  <a:lnTo>
                    <a:pt x="91393" y="28547"/>
                  </a:lnTo>
                  <a:lnTo>
                    <a:pt x="33699" y="395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31834" y="3221720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5589" y="58616"/>
                  </a:lnTo>
                  <a:lnTo>
                    <a:pt x="18211" y="118333"/>
                  </a:lnTo>
                  <a:lnTo>
                    <a:pt x="26084" y="172463"/>
                  </a:lnTo>
                  <a:lnTo>
                    <a:pt x="30861" y="229742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116020" y="3181836"/>
              <a:ext cx="284271" cy="250455"/>
            </a:xfrm>
            <a:custGeom>
              <a:avLst/>
              <a:gdLst/>
              <a:ahLst/>
              <a:cxnLst/>
              <a:rect l="0" t="0" r="0" b="0"/>
              <a:pathLst>
                <a:path w="284271" h="250455">
                  <a:moveTo>
                    <a:pt x="0" y="60941"/>
                  </a:moveTo>
                  <a:lnTo>
                    <a:pt x="34898" y="31632"/>
                  </a:lnTo>
                  <a:lnTo>
                    <a:pt x="95047" y="5297"/>
                  </a:lnTo>
                  <a:lnTo>
                    <a:pt x="137607" y="0"/>
                  </a:lnTo>
                  <a:lnTo>
                    <a:pt x="160984" y="5000"/>
                  </a:lnTo>
                  <a:lnTo>
                    <a:pt x="218247" y="32185"/>
                  </a:lnTo>
                  <a:lnTo>
                    <a:pt x="232700" y="45821"/>
                  </a:lnTo>
                  <a:lnTo>
                    <a:pt x="243022" y="63580"/>
                  </a:lnTo>
                  <a:lnTo>
                    <a:pt x="245270" y="86290"/>
                  </a:lnTo>
                  <a:lnTo>
                    <a:pt x="241200" y="110812"/>
                  </a:lnTo>
                  <a:lnTo>
                    <a:pt x="231592" y="133408"/>
                  </a:lnTo>
                  <a:lnTo>
                    <a:pt x="207440" y="160272"/>
                  </a:lnTo>
                  <a:lnTo>
                    <a:pt x="167838" y="181904"/>
                  </a:lnTo>
                  <a:lnTo>
                    <a:pt x="147124" y="189962"/>
                  </a:lnTo>
                  <a:lnTo>
                    <a:pt x="144876" y="193748"/>
                  </a:lnTo>
                  <a:lnTo>
                    <a:pt x="148057" y="197442"/>
                  </a:lnTo>
                  <a:lnTo>
                    <a:pt x="211225" y="227945"/>
                  </a:lnTo>
                  <a:lnTo>
                    <a:pt x="265393" y="246681"/>
                  </a:lnTo>
                  <a:lnTo>
                    <a:pt x="284270" y="250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83361" y="3309097"/>
              <a:ext cx="185386" cy="144251"/>
            </a:xfrm>
            <a:custGeom>
              <a:avLst/>
              <a:gdLst/>
              <a:ahLst/>
              <a:cxnLst/>
              <a:rect l="0" t="0" r="0" b="0"/>
              <a:pathLst>
                <a:path w="185386" h="144251">
                  <a:moveTo>
                    <a:pt x="111685" y="70550"/>
                  </a:moveTo>
                  <a:lnTo>
                    <a:pt x="122864" y="53783"/>
                  </a:lnTo>
                  <a:lnTo>
                    <a:pt x="123817" y="45334"/>
                  </a:lnTo>
                  <a:lnTo>
                    <a:pt x="118637" y="26588"/>
                  </a:lnTo>
                  <a:lnTo>
                    <a:pt x="105416" y="12797"/>
                  </a:lnTo>
                  <a:lnTo>
                    <a:pt x="96977" y="7481"/>
                  </a:lnTo>
                  <a:lnTo>
                    <a:pt x="62744" y="0"/>
                  </a:lnTo>
                  <a:lnTo>
                    <a:pt x="42750" y="4490"/>
                  </a:lnTo>
                  <a:lnTo>
                    <a:pt x="10851" y="26436"/>
                  </a:lnTo>
                  <a:lnTo>
                    <a:pt x="2529" y="45874"/>
                  </a:lnTo>
                  <a:lnTo>
                    <a:pt x="0" y="68942"/>
                  </a:lnTo>
                  <a:lnTo>
                    <a:pt x="2776" y="90893"/>
                  </a:lnTo>
                  <a:lnTo>
                    <a:pt x="11028" y="109227"/>
                  </a:lnTo>
                  <a:lnTo>
                    <a:pt x="16505" y="117392"/>
                  </a:lnTo>
                  <a:lnTo>
                    <a:pt x="31948" y="129583"/>
                  </a:lnTo>
                  <a:lnTo>
                    <a:pt x="40980" y="134472"/>
                  </a:lnTo>
                  <a:lnTo>
                    <a:pt x="50510" y="135391"/>
                  </a:lnTo>
                  <a:lnTo>
                    <a:pt x="70458" y="130174"/>
                  </a:lnTo>
                  <a:lnTo>
                    <a:pt x="95830" y="114083"/>
                  </a:lnTo>
                  <a:lnTo>
                    <a:pt x="107758" y="98087"/>
                  </a:lnTo>
                  <a:lnTo>
                    <a:pt x="112577" y="88908"/>
                  </a:lnTo>
                  <a:lnTo>
                    <a:pt x="116959" y="86298"/>
                  </a:lnTo>
                  <a:lnTo>
                    <a:pt x="121050" y="88068"/>
                  </a:lnTo>
                  <a:lnTo>
                    <a:pt x="128715" y="99393"/>
                  </a:lnTo>
                  <a:lnTo>
                    <a:pt x="136022" y="116124"/>
                  </a:lnTo>
                  <a:lnTo>
                    <a:pt x="149408" y="129020"/>
                  </a:lnTo>
                  <a:lnTo>
                    <a:pt x="170435" y="139737"/>
                  </a:lnTo>
                  <a:lnTo>
                    <a:pt x="185385" y="144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21388" y="316907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4" y="181550"/>
                  </a:lnTo>
                  <a:lnTo>
                    <a:pt x="15684" y="244092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95046" y="3297614"/>
              <a:ext cx="221100" cy="8335"/>
            </a:xfrm>
            <a:custGeom>
              <a:avLst/>
              <a:gdLst/>
              <a:ahLst/>
              <a:cxnLst/>
              <a:rect l="0" t="0" r="0" b="0"/>
              <a:pathLst>
                <a:path w="221100" h="8335">
                  <a:moveTo>
                    <a:pt x="221099" y="8334"/>
                  </a:moveTo>
                  <a:lnTo>
                    <a:pt x="172168" y="5214"/>
                  </a:lnTo>
                  <a:lnTo>
                    <a:pt x="124322" y="0"/>
                  </a:lnTo>
                  <a:lnTo>
                    <a:pt x="61343" y="382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16145" y="3337555"/>
              <a:ext cx="113574" cy="18841"/>
            </a:xfrm>
            <a:custGeom>
              <a:avLst/>
              <a:gdLst/>
              <a:ahLst/>
              <a:cxnLst/>
              <a:rect l="0" t="0" r="0" b="0"/>
              <a:pathLst>
                <a:path w="113574" h="18841">
                  <a:moveTo>
                    <a:pt x="0" y="10507"/>
                  </a:moveTo>
                  <a:lnTo>
                    <a:pt x="37478" y="18840"/>
                  </a:lnTo>
                  <a:lnTo>
                    <a:pt x="75445" y="17265"/>
                  </a:lnTo>
                  <a:lnTo>
                    <a:pt x="88901" y="15012"/>
                  </a:lnTo>
                  <a:lnTo>
                    <a:pt x="110091" y="3151"/>
                  </a:lnTo>
                  <a:lnTo>
                    <a:pt x="1135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99145" y="3292137"/>
              <a:ext cx="137159" cy="171739"/>
            </a:xfrm>
            <a:custGeom>
              <a:avLst/>
              <a:gdLst/>
              <a:ahLst/>
              <a:cxnLst/>
              <a:rect l="0" t="0" r="0" b="0"/>
              <a:pathLst>
                <a:path w="137159" h="171739">
                  <a:moveTo>
                    <a:pt x="137158" y="17654"/>
                  </a:moveTo>
                  <a:lnTo>
                    <a:pt x="132363" y="11889"/>
                  </a:lnTo>
                  <a:lnTo>
                    <a:pt x="117405" y="2038"/>
                  </a:lnTo>
                  <a:lnTo>
                    <a:pt x="99059" y="0"/>
                  </a:lnTo>
                  <a:lnTo>
                    <a:pt x="58685" y="8223"/>
                  </a:lnTo>
                  <a:lnTo>
                    <a:pt x="32990" y="23334"/>
                  </a:lnTo>
                  <a:lnTo>
                    <a:pt x="10559" y="48218"/>
                  </a:lnTo>
                  <a:lnTo>
                    <a:pt x="2439" y="70827"/>
                  </a:lnTo>
                  <a:lnTo>
                    <a:pt x="0" y="95303"/>
                  </a:lnTo>
                  <a:lnTo>
                    <a:pt x="2815" y="117880"/>
                  </a:lnTo>
                  <a:lnTo>
                    <a:pt x="11085" y="136493"/>
                  </a:lnTo>
                  <a:lnTo>
                    <a:pt x="16566" y="144732"/>
                  </a:lnTo>
                  <a:lnTo>
                    <a:pt x="32015" y="157005"/>
                  </a:lnTo>
                  <a:lnTo>
                    <a:pt x="49409" y="165190"/>
                  </a:lnTo>
                  <a:lnTo>
                    <a:pt x="80171" y="171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47813" y="337964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6383" y="3579691"/>
              <a:ext cx="1541045" cy="21056"/>
            </a:xfrm>
            <a:custGeom>
              <a:avLst/>
              <a:gdLst/>
              <a:ahLst/>
              <a:cxnLst/>
              <a:rect l="0" t="0" r="0" b="0"/>
              <a:pathLst>
                <a:path w="1541045" h="21056">
                  <a:moveTo>
                    <a:pt x="1541044" y="571"/>
                  </a:moveTo>
                  <a:lnTo>
                    <a:pt x="1498070" y="3117"/>
                  </a:lnTo>
                  <a:lnTo>
                    <a:pt x="1447941" y="9063"/>
                  </a:lnTo>
                  <a:lnTo>
                    <a:pt x="1385743" y="10237"/>
                  </a:lnTo>
                  <a:lnTo>
                    <a:pt x="1324064" y="10469"/>
                  </a:lnTo>
                  <a:lnTo>
                    <a:pt x="1273199" y="10510"/>
                  </a:lnTo>
                  <a:lnTo>
                    <a:pt x="1224203" y="10521"/>
                  </a:lnTo>
                  <a:lnTo>
                    <a:pt x="1176931" y="10525"/>
                  </a:lnTo>
                  <a:lnTo>
                    <a:pt x="1125879" y="10526"/>
                  </a:lnTo>
                  <a:lnTo>
                    <a:pt x="1076828" y="10526"/>
                  </a:lnTo>
                  <a:lnTo>
                    <a:pt x="1018332" y="10526"/>
                  </a:lnTo>
                  <a:lnTo>
                    <a:pt x="970222" y="4937"/>
                  </a:lnTo>
                  <a:lnTo>
                    <a:pt x="909970" y="973"/>
                  </a:lnTo>
                  <a:lnTo>
                    <a:pt x="853008" y="190"/>
                  </a:lnTo>
                  <a:lnTo>
                    <a:pt x="791106" y="36"/>
                  </a:lnTo>
                  <a:lnTo>
                    <a:pt x="729789" y="5"/>
                  </a:lnTo>
                  <a:lnTo>
                    <a:pt x="679748" y="0"/>
                  </a:lnTo>
                  <a:lnTo>
                    <a:pt x="627876" y="1168"/>
                  </a:lnTo>
                  <a:lnTo>
                    <a:pt x="575462" y="7233"/>
                  </a:lnTo>
                  <a:lnTo>
                    <a:pt x="524057" y="9551"/>
                  </a:lnTo>
                  <a:lnTo>
                    <a:pt x="461053" y="10334"/>
                  </a:lnTo>
                  <a:lnTo>
                    <a:pt x="409959" y="10469"/>
                  </a:lnTo>
                  <a:lnTo>
                    <a:pt x="360895" y="13629"/>
                  </a:lnTo>
                  <a:lnTo>
                    <a:pt x="332363" y="16585"/>
                  </a:lnTo>
                  <a:lnTo>
                    <a:pt x="268939" y="11555"/>
                  </a:lnTo>
                  <a:lnTo>
                    <a:pt x="206589" y="10729"/>
                  </a:lnTo>
                  <a:lnTo>
                    <a:pt x="147999" y="10566"/>
                  </a:lnTo>
                  <a:lnTo>
                    <a:pt x="91365" y="16123"/>
                  </a:lnTo>
                  <a:lnTo>
                    <a:pt x="31392" y="20081"/>
                  </a:lnTo>
                  <a:lnTo>
                    <a:pt x="0" y="210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21554" y="3226688"/>
              <a:ext cx="200042" cy="384587"/>
            </a:xfrm>
            <a:custGeom>
              <a:avLst/>
              <a:gdLst/>
              <a:ahLst/>
              <a:cxnLst/>
              <a:rect l="0" t="0" r="0" b="0"/>
              <a:pathLst>
                <a:path w="200042" h="384587">
                  <a:moveTo>
                    <a:pt x="0" y="384586"/>
                  </a:moveTo>
                  <a:lnTo>
                    <a:pt x="0" y="330442"/>
                  </a:lnTo>
                  <a:lnTo>
                    <a:pt x="5589" y="281084"/>
                  </a:lnTo>
                  <a:lnTo>
                    <a:pt x="16789" y="229134"/>
                  </a:lnTo>
                  <a:lnTo>
                    <a:pt x="23333" y="176932"/>
                  </a:lnTo>
                  <a:lnTo>
                    <a:pt x="35545" y="115710"/>
                  </a:lnTo>
                  <a:lnTo>
                    <a:pt x="49222" y="60074"/>
                  </a:lnTo>
                  <a:lnTo>
                    <a:pt x="60858" y="21452"/>
                  </a:lnTo>
                  <a:lnTo>
                    <a:pt x="72281" y="2485"/>
                  </a:lnTo>
                  <a:lnTo>
                    <a:pt x="77433" y="0"/>
                  </a:lnTo>
                  <a:lnTo>
                    <a:pt x="82038" y="1854"/>
                  </a:lnTo>
                  <a:lnTo>
                    <a:pt x="86278" y="6599"/>
                  </a:lnTo>
                  <a:lnTo>
                    <a:pt x="114256" y="68283"/>
                  </a:lnTo>
                  <a:lnTo>
                    <a:pt x="132360" y="119162"/>
                  </a:lnTo>
                  <a:lnTo>
                    <a:pt x="150777" y="182636"/>
                  </a:lnTo>
                  <a:lnTo>
                    <a:pt x="164920" y="234687"/>
                  </a:lnTo>
                  <a:lnTo>
                    <a:pt x="178979" y="290029"/>
                  </a:lnTo>
                  <a:lnTo>
                    <a:pt x="189512" y="322644"/>
                  </a:lnTo>
                  <a:lnTo>
                    <a:pt x="200041" y="342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53139" y="3484932"/>
              <a:ext cx="105287" cy="10530"/>
            </a:xfrm>
            <a:custGeom>
              <a:avLst/>
              <a:gdLst/>
              <a:ahLst/>
              <a:cxnLst/>
              <a:rect l="0" t="0" r="0" b="0"/>
              <a:pathLst>
                <a:path w="105287" h="10530">
                  <a:moveTo>
                    <a:pt x="105286" y="0"/>
                  </a:moveTo>
                  <a:lnTo>
                    <a:pt x="43193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32165" y="3379647"/>
              <a:ext cx="94758" cy="179279"/>
            </a:xfrm>
            <a:custGeom>
              <a:avLst/>
              <a:gdLst/>
              <a:ahLst/>
              <a:cxnLst/>
              <a:rect l="0" t="0" r="0" b="0"/>
              <a:pathLst>
                <a:path w="94758" h="179279">
                  <a:moveTo>
                    <a:pt x="0" y="84228"/>
                  </a:moveTo>
                  <a:lnTo>
                    <a:pt x="0" y="106585"/>
                  </a:lnTo>
                  <a:lnTo>
                    <a:pt x="19786" y="161219"/>
                  </a:lnTo>
                  <a:lnTo>
                    <a:pt x="25172" y="179278"/>
                  </a:lnTo>
                  <a:lnTo>
                    <a:pt x="24970" y="179180"/>
                  </a:lnTo>
                  <a:lnTo>
                    <a:pt x="6632" y="125121"/>
                  </a:lnTo>
                  <a:lnTo>
                    <a:pt x="1965" y="88806"/>
                  </a:lnTo>
                  <a:lnTo>
                    <a:pt x="6172" y="53999"/>
                  </a:lnTo>
                  <a:lnTo>
                    <a:pt x="11134" y="45358"/>
                  </a:lnTo>
                  <a:lnTo>
                    <a:pt x="26006" y="32638"/>
                  </a:lnTo>
                  <a:lnTo>
                    <a:pt x="71232" y="1113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43979" y="3409412"/>
              <a:ext cx="193514" cy="162926"/>
            </a:xfrm>
            <a:custGeom>
              <a:avLst/>
              <a:gdLst/>
              <a:ahLst/>
              <a:cxnLst/>
              <a:rect l="0" t="0" r="0" b="0"/>
              <a:pathLst>
                <a:path w="193514" h="162926">
                  <a:moveTo>
                    <a:pt x="140870" y="86049"/>
                  </a:moveTo>
                  <a:lnTo>
                    <a:pt x="120627" y="42086"/>
                  </a:lnTo>
                  <a:lnTo>
                    <a:pt x="101467" y="17391"/>
                  </a:lnTo>
                  <a:lnTo>
                    <a:pt x="75383" y="845"/>
                  </a:lnTo>
                  <a:lnTo>
                    <a:pt x="66797" y="0"/>
                  </a:lnTo>
                  <a:lnTo>
                    <a:pt x="51017" y="5301"/>
                  </a:lnTo>
                  <a:lnTo>
                    <a:pt x="28979" y="21439"/>
                  </a:lnTo>
                  <a:lnTo>
                    <a:pt x="13221" y="46628"/>
                  </a:lnTo>
                  <a:lnTo>
                    <a:pt x="1143" y="76319"/>
                  </a:lnTo>
                  <a:lnTo>
                    <a:pt x="0" y="96932"/>
                  </a:lnTo>
                  <a:lnTo>
                    <a:pt x="8799" y="138761"/>
                  </a:lnTo>
                  <a:lnTo>
                    <a:pt x="14218" y="146927"/>
                  </a:lnTo>
                  <a:lnTo>
                    <a:pt x="29599" y="159119"/>
                  </a:lnTo>
                  <a:lnTo>
                    <a:pt x="48132" y="162198"/>
                  </a:lnTo>
                  <a:lnTo>
                    <a:pt x="57988" y="161382"/>
                  </a:lnTo>
                  <a:lnTo>
                    <a:pt x="65728" y="157328"/>
                  </a:lnTo>
                  <a:lnTo>
                    <a:pt x="77448" y="143465"/>
                  </a:lnTo>
                  <a:lnTo>
                    <a:pt x="101936" y="85544"/>
                  </a:lnTo>
                  <a:lnTo>
                    <a:pt x="104385" y="83372"/>
                  </a:lnTo>
                  <a:lnTo>
                    <a:pt x="106019" y="86604"/>
                  </a:lnTo>
                  <a:lnTo>
                    <a:pt x="114229" y="119824"/>
                  </a:lnTo>
                  <a:lnTo>
                    <a:pt x="129337" y="144279"/>
                  </a:lnTo>
                  <a:lnTo>
                    <a:pt x="145103" y="155993"/>
                  </a:lnTo>
                  <a:lnTo>
                    <a:pt x="154221" y="160754"/>
                  </a:lnTo>
                  <a:lnTo>
                    <a:pt x="170590" y="162925"/>
                  </a:lnTo>
                  <a:lnTo>
                    <a:pt x="193513" y="159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74017" y="3274362"/>
              <a:ext cx="37175" cy="294799"/>
            </a:xfrm>
            <a:custGeom>
              <a:avLst/>
              <a:gdLst/>
              <a:ahLst/>
              <a:cxnLst/>
              <a:rect l="0" t="0" r="0" b="0"/>
              <a:pathLst>
                <a:path w="37175" h="294799">
                  <a:moveTo>
                    <a:pt x="5589" y="0"/>
                  </a:moveTo>
                  <a:lnTo>
                    <a:pt x="0" y="58617"/>
                  </a:lnTo>
                  <a:lnTo>
                    <a:pt x="4442" y="121197"/>
                  </a:lnTo>
                  <a:lnTo>
                    <a:pt x="12138" y="171351"/>
                  </a:lnTo>
                  <a:lnTo>
                    <a:pt x="18451" y="227693"/>
                  </a:lnTo>
                  <a:lnTo>
                    <a:pt x="34260" y="285094"/>
                  </a:lnTo>
                  <a:lnTo>
                    <a:pt x="3717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095378" y="342176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9433" y="6403"/>
                  </a:lnTo>
                  <a:lnTo>
                    <a:pt x="67867" y="9177"/>
                  </a:lnTo>
                  <a:lnTo>
                    <a:pt x="28687" y="70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274362" y="3395121"/>
              <a:ext cx="126343" cy="156083"/>
            </a:xfrm>
            <a:custGeom>
              <a:avLst/>
              <a:gdLst/>
              <a:ahLst/>
              <a:cxnLst/>
              <a:rect l="0" t="0" r="0" b="0"/>
              <a:pathLst>
                <a:path w="126343" h="156083">
                  <a:moveTo>
                    <a:pt x="0" y="79283"/>
                  </a:moveTo>
                  <a:lnTo>
                    <a:pt x="42692" y="82402"/>
                  </a:lnTo>
                  <a:lnTo>
                    <a:pt x="64598" y="85349"/>
                  </a:lnTo>
                  <a:lnTo>
                    <a:pt x="89932" y="82758"/>
                  </a:lnTo>
                  <a:lnTo>
                    <a:pt x="110550" y="74588"/>
                  </a:lnTo>
                  <a:lnTo>
                    <a:pt x="119323" y="69134"/>
                  </a:lnTo>
                  <a:lnTo>
                    <a:pt x="124003" y="60819"/>
                  </a:lnTo>
                  <a:lnTo>
                    <a:pt x="126083" y="39101"/>
                  </a:lnTo>
                  <a:lnTo>
                    <a:pt x="119988" y="20090"/>
                  </a:lnTo>
                  <a:lnTo>
                    <a:pt x="115087" y="11745"/>
                  </a:lnTo>
                  <a:lnTo>
                    <a:pt x="107140" y="6182"/>
                  </a:lnTo>
                  <a:lnTo>
                    <a:pt x="85833" y="0"/>
                  </a:lnTo>
                  <a:lnTo>
                    <a:pt x="75939" y="691"/>
                  </a:lnTo>
                  <a:lnTo>
                    <a:pt x="58707" y="7699"/>
                  </a:lnTo>
                  <a:lnTo>
                    <a:pt x="35853" y="24797"/>
                  </a:lnTo>
                  <a:lnTo>
                    <a:pt x="19852" y="50271"/>
                  </a:lnTo>
                  <a:lnTo>
                    <a:pt x="7702" y="80045"/>
                  </a:lnTo>
                  <a:lnTo>
                    <a:pt x="6543" y="100679"/>
                  </a:lnTo>
                  <a:lnTo>
                    <a:pt x="11097" y="120377"/>
                  </a:lnTo>
                  <a:lnTo>
                    <a:pt x="20920" y="136931"/>
                  </a:lnTo>
                  <a:lnTo>
                    <a:pt x="36204" y="148968"/>
                  </a:lnTo>
                  <a:lnTo>
                    <a:pt x="45193" y="153816"/>
                  </a:lnTo>
                  <a:lnTo>
                    <a:pt x="70779" y="156082"/>
                  </a:lnTo>
                  <a:lnTo>
                    <a:pt x="126342" y="152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90259" y="3274362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5" y="158940"/>
                  </a:lnTo>
                  <a:lnTo>
                    <a:pt x="9878" y="219565"/>
                  </a:lnTo>
                  <a:lnTo>
                    <a:pt x="10400" y="27694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653388" y="3432290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7752" y="17958"/>
                  </a:lnTo>
                  <a:lnTo>
                    <a:pt x="133507" y="28547"/>
                  </a:lnTo>
                  <a:lnTo>
                    <a:pt x="74643" y="39591"/>
                  </a:lnTo>
                  <a:lnTo>
                    <a:pt x="31772" y="497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53430" y="3253305"/>
              <a:ext cx="189514" cy="305328"/>
            </a:xfrm>
            <a:custGeom>
              <a:avLst/>
              <a:gdLst/>
              <a:ahLst/>
              <a:cxnLst/>
              <a:rect l="0" t="0" r="0" b="0"/>
              <a:pathLst>
                <a:path w="189514" h="305328">
                  <a:moveTo>
                    <a:pt x="0" y="0"/>
                  </a:moveTo>
                  <a:lnTo>
                    <a:pt x="14654" y="53028"/>
                  </a:lnTo>
                  <a:lnTo>
                    <a:pt x="27028" y="104408"/>
                  </a:lnTo>
                  <a:lnTo>
                    <a:pt x="33804" y="166550"/>
                  </a:lnTo>
                  <a:lnTo>
                    <a:pt x="40473" y="224232"/>
                  </a:lnTo>
                  <a:lnTo>
                    <a:pt x="50231" y="286415"/>
                  </a:lnTo>
                  <a:lnTo>
                    <a:pt x="51571" y="303941"/>
                  </a:lnTo>
                  <a:lnTo>
                    <a:pt x="60954" y="252991"/>
                  </a:lnTo>
                  <a:lnTo>
                    <a:pt x="71743" y="215470"/>
                  </a:lnTo>
                  <a:lnTo>
                    <a:pt x="82968" y="196760"/>
                  </a:lnTo>
                  <a:lnTo>
                    <a:pt x="91577" y="192005"/>
                  </a:lnTo>
                  <a:lnTo>
                    <a:pt x="113620" y="189841"/>
                  </a:lnTo>
                  <a:lnTo>
                    <a:pt x="132776" y="195898"/>
                  </a:lnTo>
                  <a:lnTo>
                    <a:pt x="149088" y="207559"/>
                  </a:lnTo>
                  <a:lnTo>
                    <a:pt x="170256" y="233855"/>
                  </a:lnTo>
                  <a:lnTo>
                    <a:pt x="183287" y="263873"/>
                  </a:lnTo>
                  <a:lnTo>
                    <a:pt x="18951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96300" y="3419077"/>
              <a:ext cx="136156" cy="192198"/>
            </a:xfrm>
            <a:custGeom>
              <a:avLst/>
              <a:gdLst/>
              <a:ahLst/>
              <a:cxnLst/>
              <a:rect l="0" t="0" r="0" b="0"/>
              <a:pathLst>
                <a:path w="136156" h="192198">
                  <a:moveTo>
                    <a:pt x="104570" y="65855"/>
                  </a:moveTo>
                  <a:lnTo>
                    <a:pt x="89916" y="21893"/>
                  </a:lnTo>
                  <a:lnTo>
                    <a:pt x="77000" y="8102"/>
                  </a:lnTo>
                  <a:lnTo>
                    <a:pt x="68643" y="2787"/>
                  </a:lnTo>
                  <a:lnTo>
                    <a:pt x="49998" y="0"/>
                  </a:lnTo>
                  <a:lnTo>
                    <a:pt x="40113" y="895"/>
                  </a:lnTo>
                  <a:lnTo>
                    <a:pt x="32353" y="5001"/>
                  </a:lnTo>
                  <a:lnTo>
                    <a:pt x="20611" y="18922"/>
                  </a:lnTo>
                  <a:lnTo>
                    <a:pt x="7424" y="52079"/>
                  </a:lnTo>
                  <a:lnTo>
                    <a:pt x="893" y="105205"/>
                  </a:lnTo>
                  <a:lnTo>
                    <a:pt x="0" y="132867"/>
                  </a:lnTo>
                  <a:lnTo>
                    <a:pt x="3271" y="143285"/>
                  </a:lnTo>
                  <a:lnTo>
                    <a:pt x="8961" y="151400"/>
                  </a:lnTo>
                  <a:lnTo>
                    <a:pt x="16264" y="157980"/>
                  </a:lnTo>
                  <a:lnTo>
                    <a:pt x="23473" y="158857"/>
                  </a:lnTo>
                  <a:lnTo>
                    <a:pt x="30618" y="155933"/>
                  </a:lnTo>
                  <a:lnTo>
                    <a:pt x="37722" y="150473"/>
                  </a:lnTo>
                  <a:lnTo>
                    <a:pt x="48733" y="131929"/>
                  </a:lnTo>
                  <a:lnTo>
                    <a:pt x="58390" y="95181"/>
                  </a:lnTo>
                  <a:lnTo>
                    <a:pt x="60649" y="77719"/>
                  </a:lnTo>
                  <a:lnTo>
                    <a:pt x="61252" y="79614"/>
                  </a:lnTo>
                  <a:lnTo>
                    <a:pt x="61653" y="85556"/>
                  </a:lnTo>
                  <a:lnTo>
                    <a:pt x="86105" y="140360"/>
                  </a:lnTo>
                  <a:lnTo>
                    <a:pt x="102868" y="165790"/>
                  </a:lnTo>
                  <a:lnTo>
                    <a:pt x="136155" y="19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85098" y="3316476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9065" y="217798"/>
                  </a:lnTo>
                  <a:lnTo>
                    <a:pt x="10239" y="27473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90342" y="343229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5589"/>
                  </a:lnTo>
                  <a:lnTo>
                    <a:pt x="63770" y="21330"/>
                  </a:lnTo>
                  <a:lnTo>
                    <a:pt x="3176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590425" y="3295419"/>
              <a:ext cx="147399" cy="315856"/>
            </a:xfrm>
            <a:custGeom>
              <a:avLst/>
              <a:gdLst/>
              <a:ahLst/>
              <a:cxnLst/>
              <a:rect l="0" t="0" r="0" b="0"/>
              <a:pathLst>
                <a:path w="147399" h="315856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9065" y="166681"/>
                  </a:lnTo>
                  <a:lnTo>
                    <a:pt x="15684" y="218103"/>
                  </a:lnTo>
                  <a:lnTo>
                    <a:pt x="18825" y="278305"/>
                  </a:lnTo>
                  <a:lnTo>
                    <a:pt x="14996" y="302676"/>
                  </a:lnTo>
                  <a:lnTo>
                    <a:pt x="13507" y="305899"/>
                  </a:lnTo>
                  <a:lnTo>
                    <a:pt x="12514" y="303369"/>
                  </a:lnTo>
                  <a:lnTo>
                    <a:pt x="5489" y="251588"/>
                  </a:lnTo>
                  <a:lnTo>
                    <a:pt x="15122" y="210354"/>
                  </a:lnTo>
                  <a:lnTo>
                    <a:pt x="30477" y="184510"/>
                  </a:lnTo>
                  <a:lnTo>
                    <a:pt x="46300" y="172472"/>
                  </a:lnTo>
                  <a:lnTo>
                    <a:pt x="55433" y="167623"/>
                  </a:lnTo>
                  <a:lnTo>
                    <a:pt x="74940" y="165357"/>
                  </a:lnTo>
                  <a:lnTo>
                    <a:pt x="94137" y="169418"/>
                  </a:lnTo>
                  <a:lnTo>
                    <a:pt x="110469" y="179022"/>
                  </a:lnTo>
                  <a:lnTo>
                    <a:pt x="122407" y="194209"/>
                  </a:lnTo>
                  <a:lnTo>
                    <a:pt x="139602" y="232555"/>
                  </a:lnTo>
                  <a:lnTo>
                    <a:pt x="146372" y="289605"/>
                  </a:lnTo>
                  <a:lnTo>
                    <a:pt x="14739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82809" y="3460502"/>
              <a:ext cx="144528" cy="137442"/>
            </a:xfrm>
            <a:custGeom>
              <a:avLst/>
              <a:gdLst/>
              <a:ahLst/>
              <a:cxnLst/>
              <a:rect l="0" t="0" r="0" b="0"/>
              <a:pathLst>
                <a:path w="144528" h="137442">
                  <a:moveTo>
                    <a:pt x="70828" y="66544"/>
                  </a:moveTo>
                  <a:lnTo>
                    <a:pt x="76417" y="49777"/>
                  </a:lnTo>
                  <a:lnTo>
                    <a:pt x="74304" y="16993"/>
                  </a:lnTo>
                  <a:lnTo>
                    <a:pt x="68466" y="8943"/>
                  </a:lnTo>
                  <a:lnTo>
                    <a:pt x="59895" y="3577"/>
                  </a:lnTo>
                  <a:lnTo>
                    <a:pt x="49501" y="0"/>
                  </a:lnTo>
                  <a:lnTo>
                    <a:pt x="40232" y="1124"/>
                  </a:lnTo>
                  <a:lnTo>
                    <a:pt x="23695" y="11732"/>
                  </a:lnTo>
                  <a:lnTo>
                    <a:pt x="6820" y="37436"/>
                  </a:lnTo>
                  <a:lnTo>
                    <a:pt x="0" y="72867"/>
                  </a:lnTo>
                  <a:lnTo>
                    <a:pt x="3568" y="107412"/>
                  </a:lnTo>
                  <a:lnTo>
                    <a:pt x="12079" y="126042"/>
                  </a:lnTo>
                  <a:lnTo>
                    <a:pt x="17624" y="134285"/>
                  </a:lnTo>
                  <a:lnTo>
                    <a:pt x="23660" y="137441"/>
                  </a:lnTo>
                  <a:lnTo>
                    <a:pt x="30024" y="137205"/>
                  </a:lnTo>
                  <a:lnTo>
                    <a:pt x="36606" y="134709"/>
                  </a:lnTo>
                  <a:lnTo>
                    <a:pt x="57049" y="114427"/>
                  </a:lnTo>
                  <a:lnTo>
                    <a:pt x="72334" y="86191"/>
                  </a:lnTo>
                  <a:lnTo>
                    <a:pt x="79574" y="46162"/>
                  </a:lnTo>
                  <a:lnTo>
                    <a:pt x="90775" y="88185"/>
                  </a:lnTo>
                  <a:lnTo>
                    <a:pt x="101530" y="103849"/>
                  </a:lnTo>
                  <a:lnTo>
                    <a:pt x="117229" y="115489"/>
                  </a:lnTo>
                  <a:lnTo>
                    <a:pt x="144527" y="129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49952" y="3432290"/>
              <a:ext cx="156506" cy="178985"/>
            </a:xfrm>
            <a:custGeom>
              <a:avLst/>
              <a:gdLst/>
              <a:ahLst/>
              <a:cxnLst/>
              <a:rect l="0" t="0" r="0" b="0"/>
              <a:pathLst>
                <a:path w="156506" h="178985">
                  <a:moveTo>
                    <a:pt x="103727" y="0"/>
                  </a:moveTo>
                  <a:lnTo>
                    <a:pt x="61035" y="3119"/>
                  </a:lnTo>
                  <a:lnTo>
                    <a:pt x="41468" y="9575"/>
                  </a:lnTo>
                  <a:lnTo>
                    <a:pt x="2534" y="39403"/>
                  </a:lnTo>
                  <a:lnTo>
                    <a:pt x="0" y="46156"/>
                  </a:lnTo>
                  <a:lnTo>
                    <a:pt x="650" y="52997"/>
                  </a:lnTo>
                  <a:lnTo>
                    <a:pt x="3423" y="59898"/>
                  </a:lnTo>
                  <a:lnTo>
                    <a:pt x="15863" y="70685"/>
                  </a:lnTo>
                  <a:lnTo>
                    <a:pt x="34260" y="78209"/>
                  </a:lnTo>
                  <a:lnTo>
                    <a:pt x="92138" y="89024"/>
                  </a:lnTo>
                  <a:lnTo>
                    <a:pt x="133933" y="103199"/>
                  </a:lnTo>
                  <a:lnTo>
                    <a:pt x="150687" y="114496"/>
                  </a:lnTo>
                  <a:lnTo>
                    <a:pt x="154920" y="121955"/>
                  </a:lnTo>
                  <a:lnTo>
                    <a:pt x="156505" y="139600"/>
                  </a:lnTo>
                  <a:lnTo>
                    <a:pt x="152950" y="146879"/>
                  </a:lnTo>
                  <a:lnTo>
                    <a:pt x="139641" y="158086"/>
                  </a:lnTo>
                  <a:lnTo>
                    <a:pt x="106829" y="170973"/>
                  </a:lnTo>
                  <a:lnTo>
                    <a:pt x="52518" y="177929"/>
                  </a:lnTo>
                  <a:lnTo>
                    <a:pt x="4055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323215" y="3314352"/>
            <a:ext cx="2799471" cy="528550"/>
            <a:chOff x="5323215" y="3314352"/>
            <a:chExt cx="2799471" cy="528550"/>
          </a:xfrm>
        </p:grpSpPr>
        <p:sp>
          <p:nvSpPr>
            <p:cNvPr id="127" name="Freeform 126"/>
            <p:cNvSpPr/>
            <p:nvPr/>
          </p:nvSpPr>
          <p:spPr>
            <a:xfrm>
              <a:off x="5323215" y="3429345"/>
              <a:ext cx="141076" cy="193090"/>
            </a:xfrm>
            <a:custGeom>
              <a:avLst/>
              <a:gdLst/>
              <a:ahLst/>
              <a:cxnLst/>
              <a:rect l="0" t="0" r="0" b="0"/>
              <a:pathLst>
                <a:path w="141076" h="193090">
                  <a:moveTo>
                    <a:pt x="120018" y="24002"/>
                  </a:moveTo>
                  <a:lnTo>
                    <a:pt x="102037" y="8361"/>
                  </a:lnTo>
                  <a:lnTo>
                    <a:pt x="85120" y="282"/>
                  </a:lnTo>
                  <a:lnTo>
                    <a:pt x="76866" y="0"/>
                  </a:lnTo>
                  <a:lnTo>
                    <a:pt x="61455" y="5925"/>
                  </a:lnTo>
                  <a:lnTo>
                    <a:pt x="39625" y="28005"/>
                  </a:lnTo>
                  <a:lnTo>
                    <a:pt x="19693" y="75312"/>
                  </a:lnTo>
                  <a:lnTo>
                    <a:pt x="886" y="138022"/>
                  </a:lnTo>
                  <a:lnTo>
                    <a:pt x="0" y="160075"/>
                  </a:lnTo>
                  <a:lnTo>
                    <a:pt x="1401" y="170870"/>
                  </a:lnTo>
                  <a:lnTo>
                    <a:pt x="5845" y="179235"/>
                  </a:lnTo>
                  <a:lnTo>
                    <a:pt x="20142" y="191651"/>
                  </a:lnTo>
                  <a:lnTo>
                    <a:pt x="27697" y="193089"/>
                  </a:lnTo>
                  <a:lnTo>
                    <a:pt x="35074" y="191709"/>
                  </a:lnTo>
                  <a:lnTo>
                    <a:pt x="42332" y="188449"/>
                  </a:lnTo>
                  <a:lnTo>
                    <a:pt x="53515" y="175469"/>
                  </a:lnTo>
                  <a:lnTo>
                    <a:pt x="77611" y="118191"/>
                  </a:lnTo>
                  <a:lnTo>
                    <a:pt x="91884" y="70943"/>
                  </a:lnTo>
                  <a:lnTo>
                    <a:pt x="91497" y="34314"/>
                  </a:lnTo>
                  <a:lnTo>
                    <a:pt x="100491" y="93836"/>
                  </a:lnTo>
                  <a:lnTo>
                    <a:pt x="115532" y="120083"/>
                  </a:lnTo>
                  <a:lnTo>
                    <a:pt x="141075" y="150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67056" y="3314352"/>
              <a:ext cx="234727" cy="337373"/>
            </a:xfrm>
            <a:custGeom>
              <a:avLst/>
              <a:gdLst/>
              <a:ahLst/>
              <a:cxnLst/>
              <a:rect l="0" t="0" r="0" b="0"/>
              <a:pathLst>
                <a:path w="234727" h="337373">
                  <a:moveTo>
                    <a:pt x="102560" y="233751"/>
                  </a:moveTo>
                  <a:lnTo>
                    <a:pt x="84580" y="218110"/>
                  </a:lnTo>
                  <a:lnTo>
                    <a:pt x="67663" y="210032"/>
                  </a:lnTo>
                  <a:lnTo>
                    <a:pt x="59408" y="209749"/>
                  </a:lnTo>
                  <a:lnTo>
                    <a:pt x="43998" y="215675"/>
                  </a:lnTo>
                  <a:lnTo>
                    <a:pt x="22168" y="232165"/>
                  </a:lnTo>
                  <a:lnTo>
                    <a:pt x="6470" y="257458"/>
                  </a:lnTo>
                  <a:lnTo>
                    <a:pt x="0" y="292768"/>
                  </a:lnTo>
                  <a:lnTo>
                    <a:pt x="4725" y="316133"/>
                  </a:lnTo>
                  <a:lnTo>
                    <a:pt x="9261" y="327277"/>
                  </a:lnTo>
                  <a:lnTo>
                    <a:pt x="16964" y="333536"/>
                  </a:lnTo>
                  <a:lnTo>
                    <a:pt x="38001" y="337372"/>
                  </a:lnTo>
                  <a:lnTo>
                    <a:pt x="56710" y="332057"/>
                  </a:lnTo>
                  <a:lnTo>
                    <a:pt x="87784" y="309582"/>
                  </a:lnTo>
                  <a:lnTo>
                    <a:pt x="103771" y="283905"/>
                  </a:lnTo>
                  <a:lnTo>
                    <a:pt x="123314" y="221971"/>
                  </a:lnTo>
                  <a:lnTo>
                    <a:pt x="132006" y="166823"/>
                  </a:lnTo>
                  <a:lnTo>
                    <a:pt x="132553" y="110870"/>
                  </a:lnTo>
                  <a:lnTo>
                    <a:pt x="122609" y="54757"/>
                  </a:lnTo>
                  <a:lnTo>
                    <a:pt x="109380" y="4202"/>
                  </a:lnTo>
                  <a:lnTo>
                    <a:pt x="105937" y="0"/>
                  </a:lnTo>
                  <a:lnTo>
                    <a:pt x="102472" y="708"/>
                  </a:lnTo>
                  <a:lnTo>
                    <a:pt x="98992" y="4690"/>
                  </a:lnTo>
                  <a:lnTo>
                    <a:pt x="93407" y="51937"/>
                  </a:lnTo>
                  <a:lnTo>
                    <a:pt x="92303" y="107544"/>
                  </a:lnTo>
                  <a:lnTo>
                    <a:pt x="92085" y="169177"/>
                  </a:lnTo>
                  <a:lnTo>
                    <a:pt x="103492" y="232180"/>
                  </a:lnTo>
                  <a:lnTo>
                    <a:pt x="116782" y="275555"/>
                  </a:lnTo>
                  <a:lnTo>
                    <a:pt x="120230" y="279168"/>
                  </a:lnTo>
                  <a:lnTo>
                    <a:pt x="123699" y="278067"/>
                  </a:lnTo>
                  <a:lnTo>
                    <a:pt x="143261" y="256673"/>
                  </a:lnTo>
                  <a:lnTo>
                    <a:pt x="178060" y="238322"/>
                  </a:lnTo>
                  <a:lnTo>
                    <a:pt x="215610" y="220313"/>
                  </a:lnTo>
                  <a:lnTo>
                    <a:pt x="223550" y="214264"/>
                  </a:lnTo>
                  <a:lnTo>
                    <a:pt x="232373" y="195064"/>
                  </a:lnTo>
                  <a:lnTo>
                    <a:pt x="234726" y="183393"/>
                  </a:lnTo>
                  <a:lnTo>
                    <a:pt x="233954" y="173273"/>
                  </a:lnTo>
                  <a:lnTo>
                    <a:pt x="226858" y="155789"/>
                  </a:lnTo>
                  <a:lnTo>
                    <a:pt x="219351" y="150191"/>
                  </a:lnTo>
                  <a:lnTo>
                    <a:pt x="198531" y="143971"/>
                  </a:lnTo>
                  <a:lnTo>
                    <a:pt x="188767" y="144652"/>
                  </a:lnTo>
                  <a:lnTo>
                    <a:pt x="171680" y="151648"/>
                  </a:lnTo>
                  <a:lnTo>
                    <a:pt x="159407" y="165675"/>
                  </a:lnTo>
                  <a:lnTo>
                    <a:pt x="141995" y="203277"/>
                  </a:lnTo>
                  <a:lnTo>
                    <a:pt x="136472" y="239670"/>
                  </a:lnTo>
                  <a:lnTo>
                    <a:pt x="141418" y="263288"/>
                  </a:lnTo>
                  <a:lnTo>
                    <a:pt x="146013" y="274499"/>
                  </a:lnTo>
                  <a:lnTo>
                    <a:pt x="153756" y="281974"/>
                  </a:lnTo>
                  <a:lnTo>
                    <a:pt x="174837" y="290279"/>
                  </a:lnTo>
                  <a:lnTo>
                    <a:pt x="218374" y="296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39445" y="3506281"/>
              <a:ext cx="114442" cy="105287"/>
            </a:xfrm>
            <a:custGeom>
              <a:avLst/>
              <a:gdLst/>
              <a:ahLst/>
              <a:cxnLst/>
              <a:rect l="0" t="0" r="0" b="0"/>
              <a:pathLst>
                <a:path w="114442" h="105287">
                  <a:moveTo>
                    <a:pt x="9156" y="10237"/>
                  </a:moveTo>
                  <a:lnTo>
                    <a:pt x="3090" y="42689"/>
                  </a:lnTo>
                  <a:lnTo>
                    <a:pt x="8126" y="100168"/>
                  </a:lnTo>
                  <a:lnTo>
                    <a:pt x="7299" y="105286"/>
                  </a:lnTo>
                  <a:lnTo>
                    <a:pt x="5578" y="105188"/>
                  </a:lnTo>
                  <a:lnTo>
                    <a:pt x="3261" y="101614"/>
                  </a:lnTo>
                  <a:lnTo>
                    <a:pt x="0" y="74226"/>
                  </a:lnTo>
                  <a:lnTo>
                    <a:pt x="4623" y="36476"/>
                  </a:lnTo>
                  <a:lnTo>
                    <a:pt x="13380" y="15659"/>
                  </a:lnTo>
                  <a:lnTo>
                    <a:pt x="18991" y="6833"/>
                  </a:lnTo>
                  <a:lnTo>
                    <a:pt x="27411" y="2118"/>
                  </a:lnTo>
                  <a:lnTo>
                    <a:pt x="49245" y="0"/>
                  </a:lnTo>
                  <a:lnTo>
                    <a:pt x="68307" y="6077"/>
                  </a:lnTo>
                  <a:lnTo>
                    <a:pt x="76666" y="10973"/>
                  </a:lnTo>
                  <a:lnTo>
                    <a:pt x="89073" y="25772"/>
                  </a:lnTo>
                  <a:lnTo>
                    <a:pt x="106570" y="63868"/>
                  </a:lnTo>
                  <a:lnTo>
                    <a:pt x="114441" y="104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077658" y="3505989"/>
              <a:ext cx="97888" cy="117303"/>
            </a:xfrm>
            <a:custGeom>
              <a:avLst/>
              <a:gdLst/>
              <a:ahLst/>
              <a:cxnLst/>
              <a:rect l="0" t="0" r="0" b="0"/>
              <a:pathLst>
                <a:path w="97888" h="117303">
                  <a:moveTo>
                    <a:pt x="60456" y="10529"/>
                  </a:moveTo>
                  <a:lnTo>
                    <a:pt x="43688" y="4940"/>
                  </a:lnTo>
                  <a:lnTo>
                    <a:pt x="36409" y="5633"/>
                  </a:lnTo>
                  <a:lnTo>
                    <a:pt x="22082" y="12642"/>
                  </a:lnTo>
                  <a:lnTo>
                    <a:pt x="11035" y="26676"/>
                  </a:lnTo>
                  <a:lnTo>
                    <a:pt x="3396" y="45781"/>
                  </a:lnTo>
                  <a:lnTo>
                    <a:pt x="0" y="69870"/>
                  </a:lnTo>
                  <a:lnTo>
                    <a:pt x="4731" y="89935"/>
                  </a:lnTo>
                  <a:lnTo>
                    <a:pt x="9268" y="98561"/>
                  </a:lnTo>
                  <a:lnTo>
                    <a:pt x="23668" y="111266"/>
                  </a:lnTo>
                  <a:lnTo>
                    <a:pt x="32421" y="116291"/>
                  </a:lnTo>
                  <a:lnTo>
                    <a:pt x="41766" y="117302"/>
                  </a:lnTo>
                  <a:lnTo>
                    <a:pt x="61508" y="112186"/>
                  </a:lnTo>
                  <a:lnTo>
                    <a:pt x="86764" y="96151"/>
                  </a:lnTo>
                  <a:lnTo>
                    <a:pt x="95545" y="77049"/>
                  </a:lnTo>
                  <a:lnTo>
                    <a:pt x="97887" y="65404"/>
                  </a:lnTo>
                  <a:lnTo>
                    <a:pt x="94249" y="43107"/>
                  </a:lnTo>
                  <a:lnTo>
                    <a:pt x="84834" y="23838"/>
                  </a:lnTo>
                  <a:lnTo>
                    <a:pt x="60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190756" y="3526332"/>
              <a:ext cx="200043" cy="93281"/>
            </a:xfrm>
            <a:custGeom>
              <a:avLst/>
              <a:gdLst/>
              <a:ahLst/>
              <a:cxnLst/>
              <a:rect l="0" t="0" r="0" b="0"/>
              <a:pathLst>
                <a:path w="200043" h="93281">
                  <a:moveTo>
                    <a:pt x="0" y="21771"/>
                  </a:moveTo>
                  <a:lnTo>
                    <a:pt x="34329" y="82644"/>
                  </a:lnTo>
                  <a:lnTo>
                    <a:pt x="42163" y="93280"/>
                  </a:lnTo>
                  <a:lnTo>
                    <a:pt x="40977" y="92840"/>
                  </a:lnTo>
                  <a:lnTo>
                    <a:pt x="37846" y="90208"/>
                  </a:lnTo>
                  <a:lnTo>
                    <a:pt x="27852" y="64146"/>
                  </a:lnTo>
                  <a:lnTo>
                    <a:pt x="27197" y="42944"/>
                  </a:lnTo>
                  <a:lnTo>
                    <a:pt x="28660" y="32377"/>
                  </a:lnTo>
                  <a:lnTo>
                    <a:pt x="33144" y="24162"/>
                  </a:lnTo>
                  <a:lnTo>
                    <a:pt x="47486" y="11915"/>
                  </a:lnTo>
                  <a:lnTo>
                    <a:pt x="56224" y="10521"/>
                  </a:lnTo>
                  <a:lnTo>
                    <a:pt x="75291" y="15211"/>
                  </a:lnTo>
                  <a:lnTo>
                    <a:pt x="89225" y="28214"/>
                  </a:lnTo>
                  <a:lnTo>
                    <a:pt x="94578" y="36595"/>
                  </a:lnTo>
                  <a:lnTo>
                    <a:pt x="98147" y="37503"/>
                  </a:lnTo>
                  <a:lnTo>
                    <a:pt x="100527" y="33429"/>
                  </a:lnTo>
                  <a:lnTo>
                    <a:pt x="102113" y="26034"/>
                  </a:lnTo>
                  <a:lnTo>
                    <a:pt x="115524" y="4447"/>
                  </a:lnTo>
                  <a:lnTo>
                    <a:pt x="123809" y="863"/>
                  </a:lnTo>
                  <a:lnTo>
                    <a:pt x="145494" y="0"/>
                  </a:lnTo>
                  <a:lnTo>
                    <a:pt x="164490" y="6636"/>
                  </a:lnTo>
                  <a:lnTo>
                    <a:pt x="172831" y="11681"/>
                  </a:lnTo>
                  <a:lnTo>
                    <a:pt x="185219" y="26645"/>
                  </a:lnTo>
                  <a:lnTo>
                    <a:pt x="193454" y="43824"/>
                  </a:lnTo>
                  <a:lnTo>
                    <a:pt x="200042" y="74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53969" y="3558632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1170" y="31282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443440" y="347440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27669" y="3514222"/>
              <a:ext cx="140865" cy="128639"/>
            </a:xfrm>
            <a:custGeom>
              <a:avLst/>
              <a:gdLst/>
              <a:ahLst/>
              <a:cxnLst/>
              <a:rect l="0" t="0" r="0" b="0"/>
              <a:pathLst>
                <a:path w="140865" h="128639">
                  <a:moveTo>
                    <a:pt x="0" y="54938"/>
                  </a:moveTo>
                  <a:lnTo>
                    <a:pt x="14653" y="113555"/>
                  </a:lnTo>
                  <a:lnTo>
                    <a:pt x="15618" y="118583"/>
                  </a:lnTo>
                  <a:lnTo>
                    <a:pt x="15091" y="118425"/>
                  </a:lnTo>
                  <a:lnTo>
                    <a:pt x="3893" y="82623"/>
                  </a:lnTo>
                  <a:lnTo>
                    <a:pt x="1730" y="58663"/>
                  </a:lnTo>
                  <a:lnTo>
                    <a:pt x="7008" y="35537"/>
                  </a:lnTo>
                  <a:lnTo>
                    <a:pt x="11690" y="24456"/>
                  </a:lnTo>
                  <a:lnTo>
                    <a:pt x="26253" y="9025"/>
                  </a:lnTo>
                  <a:lnTo>
                    <a:pt x="35049" y="3273"/>
                  </a:lnTo>
                  <a:lnTo>
                    <a:pt x="54181" y="0"/>
                  </a:lnTo>
                  <a:lnTo>
                    <a:pt x="64196" y="765"/>
                  </a:lnTo>
                  <a:lnTo>
                    <a:pt x="81564" y="7855"/>
                  </a:lnTo>
                  <a:lnTo>
                    <a:pt x="111777" y="31470"/>
                  </a:lnTo>
                  <a:lnTo>
                    <a:pt x="127615" y="57343"/>
                  </a:lnTo>
                  <a:lnTo>
                    <a:pt x="139717" y="87236"/>
                  </a:lnTo>
                  <a:lnTo>
                    <a:pt x="140864" y="104778"/>
                  </a:lnTo>
                  <a:lnTo>
                    <a:pt x="136869" y="128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719329" y="3517562"/>
              <a:ext cx="124195" cy="177941"/>
            </a:xfrm>
            <a:custGeom>
              <a:avLst/>
              <a:gdLst/>
              <a:ahLst/>
              <a:cxnLst/>
              <a:rect l="0" t="0" r="0" b="0"/>
              <a:pathLst>
                <a:path w="124195" h="177941">
                  <a:moveTo>
                    <a:pt x="61023" y="72655"/>
                  </a:moveTo>
                  <a:lnTo>
                    <a:pt x="66612" y="55888"/>
                  </a:lnTo>
                  <a:lnTo>
                    <a:pt x="64499" y="23104"/>
                  </a:lnTo>
                  <a:lnTo>
                    <a:pt x="59831" y="13884"/>
                  </a:lnTo>
                  <a:lnTo>
                    <a:pt x="45286" y="522"/>
                  </a:lnTo>
                  <a:lnTo>
                    <a:pt x="38833" y="0"/>
                  </a:lnTo>
                  <a:lnTo>
                    <a:pt x="33361" y="3161"/>
                  </a:lnTo>
                  <a:lnTo>
                    <a:pt x="24163" y="16033"/>
                  </a:lnTo>
                  <a:lnTo>
                    <a:pt x="5101" y="62989"/>
                  </a:lnTo>
                  <a:lnTo>
                    <a:pt x="0" y="99557"/>
                  </a:lnTo>
                  <a:lnTo>
                    <a:pt x="5045" y="120096"/>
                  </a:lnTo>
                  <a:lnTo>
                    <a:pt x="9667" y="128849"/>
                  </a:lnTo>
                  <a:lnTo>
                    <a:pt x="16257" y="133514"/>
                  </a:lnTo>
                  <a:lnTo>
                    <a:pt x="24160" y="135455"/>
                  </a:lnTo>
                  <a:lnTo>
                    <a:pt x="32938" y="135578"/>
                  </a:lnTo>
                  <a:lnTo>
                    <a:pt x="39960" y="132152"/>
                  </a:lnTo>
                  <a:lnTo>
                    <a:pt x="50882" y="118985"/>
                  </a:lnTo>
                  <a:lnTo>
                    <a:pt x="63607" y="91842"/>
                  </a:lnTo>
                  <a:lnTo>
                    <a:pt x="67425" y="90126"/>
                  </a:lnTo>
                  <a:lnTo>
                    <a:pt x="71141" y="93660"/>
                  </a:lnTo>
                  <a:lnTo>
                    <a:pt x="101684" y="151907"/>
                  </a:lnTo>
                  <a:lnTo>
                    <a:pt x="124194" y="177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06694" y="3369119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9065" y="217798"/>
                  </a:lnTo>
                  <a:lnTo>
                    <a:pt x="10239" y="27473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22466" y="3498754"/>
              <a:ext cx="210571" cy="28293"/>
            </a:xfrm>
            <a:custGeom>
              <a:avLst/>
              <a:gdLst/>
              <a:ahLst/>
              <a:cxnLst/>
              <a:rect l="0" t="0" r="0" b="0"/>
              <a:pathLst>
                <a:path w="210571" h="28293">
                  <a:moveTo>
                    <a:pt x="210570" y="7235"/>
                  </a:moveTo>
                  <a:lnTo>
                    <a:pt x="183014" y="0"/>
                  </a:lnTo>
                  <a:lnTo>
                    <a:pt x="129911" y="477"/>
                  </a:lnTo>
                  <a:lnTo>
                    <a:pt x="72999" y="14751"/>
                  </a:lnTo>
                  <a:lnTo>
                    <a:pt x="26464" y="25271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997637" y="3569160"/>
              <a:ext cx="103077" cy="128817"/>
            </a:xfrm>
            <a:custGeom>
              <a:avLst/>
              <a:gdLst/>
              <a:ahLst/>
              <a:cxnLst/>
              <a:rect l="0" t="0" r="0" b="0"/>
              <a:pathLst>
                <a:path w="103077" h="128817">
                  <a:moveTo>
                    <a:pt x="77513" y="0"/>
                  </a:moveTo>
                  <a:lnTo>
                    <a:pt x="33550" y="20244"/>
                  </a:lnTo>
                  <a:lnTo>
                    <a:pt x="19760" y="35904"/>
                  </a:lnTo>
                  <a:lnTo>
                    <a:pt x="1374" y="74552"/>
                  </a:lnTo>
                  <a:lnTo>
                    <a:pt x="0" y="95135"/>
                  </a:lnTo>
                  <a:lnTo>
                    <a:pt x="1271" y="105538"/>
                  </a:lnTo>
                  <a:lnTo>
                    <a:pt x="5628" y="113642"/>
                  </a:lnTo>
                  <a:lnTo>
                    <a:pt x="19828" y="125767"/>
                  </a:lnTo>
                  <a:lnTo>
                    <a:pt x="40956" y="128816"/>
                  </a:lnTo>
                  <a:lnTo>
                    <a:pt x="64775" y="125102"/>
                  </a:lnTo>
                  <a:lnTo>
                    <a:pt x="87060" y="115653"/>
                  </a:lnTo>
                  <a:lnTo>
                    <a:pt x="94406" y="107517"/>
                  </a:lnTo>
                  <a:lnTo>
                    <a:pt x="102569" y="86000"/>
                  </a:lnTo>
                  <a:lnTo>
                    <a:pt x="103076" y="63959"/>
                  </a:lnTo>
                  <a:lnTo>
                    <a:pt x="98233" y="43634"/>
                  </a:lnTo>
                  <a:lnTo>
                    <a:pt x="7751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35087" y="3548103"/>
              <a:ext cx="76935" cy="134680"/>
            </a:xfrm>
            <a:custGeom>
              <a:avLst/>
              <a:gdLst/>
              <a:ahLst/>
              <a:cxnLst/>
              <a:rect l="0" t="0" r="0" b="0"/>
              <a:pathLst>
                <a:path w="76935" h="134680">
                  <a:moveTo>
                    <a:pt x="3234" y="63171"/>
                  </a:moveTo>
                  <a:lnTo>
                    <a:pt x="37563" y="124044"/>
                  </a:lnTo>
                  <a:lnTo>
                    <a:pt x="45397" y="134679"/>
                  </a:lnTo>
                  <a:lnTo>
                    <a:pt x="44211" y="134240"/>
                  </a:lnTo>
                  <a:lnTo>
                    <a:pt x="36654" y="126343"/>
                  </a:lnTo>
                  <a:lnTo>
                    <a:pt x="15858" y="92677"/>
                  </a:lnTo>
                  <a:lnTo>
                    <a:pt x="139" y="52232"/>
                  </a:lnTo>
                  <a:lnTo>
                    <a:pt x="0" y="43010"/>
                  </a:lnTo>
                  <a:lnTo>
                    <a:pt x="6086" y="26525"/>
                  </a:lnTo>
                  <a:lnTo>
                    <a:pt x="22829" y="14518"/>
                  </a:lnTo>
                  <a:lnTo>
                    <a:pt x="52323" y="4302"/>
                  </a:lnTo>
                  <a:lnTo>
                    <a:pt x="76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92277" y="3595156"/>
              <a:ext cx="112562" cy="148234"/>
            </a:xfrm>
            <a:custGeom>
              <a:avLst/>
              <a:gdLst/>
              <a:ahLst/>
              <a:cxnLst/>
              <a:rect l="0" t="0" r="0" b="0"/>
              <a:pathLst>
                <a:path w="112562" h="148234">
                  <a:moveTo>
                    <a:pt x="88241" y="5590"/>
                  </a:moveTo>
                  <a:lnTo>
                    <a:pt x="71473" y="0"/>
                  </a:lnTo>
                  <a:lnTo>
                    <a:pt x="64195" y="694"/>
                  </a:lnTo>
                  <a:lnTo>
                    <a:pt x="49868" y="7703"/>
                  </a:lnTo>
                  <a:lnTo>
                    <a:pt x="28648" y="24803"/>
                  </a:lnTo>
                  <a:lnTo>
                    <a:pt x="13132" y="50277"/>
                  </a:lnTo>
                  <a:lnTo>
                    <a:pt x="1126" y="80051"/>
                  </a:lnTo>
                  <a:lnTo>
                    <a:pt x="0" y="100685"/>
                  </a:lnTo>
                  <a:lnTo>
                    <a:pt x="4570" y="120384"/>
                  </a:lnTo>
                  <a:lnTo>
                    <a:pt x="14398" y="136938"/>
                  </a:lnTo>
                  <a:lnTo>
                    <a:pt x="22635" y="142288"/>
                  </a:lnTo>
                  <a:lnTo>
                    <a:pt x="44265" y="148233"/>
                  </a:lnTo>
                  <a:lnTo>
                    <a:pt x="54244" y="147479"/>
                  </a:lnTo>
                  <a:lnTo>
                    <a:pt x="71572" y="140401"/>
                  </a:lnTo>
                  <a:lnTo>
                    <a:pt x="94480" y="117673"/>
                  </a:lnTo>
                  <a:lnTo>
                    <a:pt x="110496" y="88712"/>
                  </a:lnTo>
                  <a:lnTo>
                    <a:pt x="112561" y="68270"/>
                  </a:lnTo>
                  <a:lnTo>
                    <a:pt x="108408" y="48655"/>
                  </a:lnTo>
                  <a:lnTo>
                    <a:pt x="98764" y="32139"/>
                  </a:lnTo>
                  <a:lnTo>
                    <a:pt x="67184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649449" y="3437642"/>
              <a:ext cx="88998" cy="289447"/>
            </a:xfrm>
            <a:custGeom>
              <a:avLst/>
              <a:gdLst/>
              <a:ahLst/>
              <a:cxnLst/>
              <a:rect l="0" t="0" r="0" b="0"/>
              <a:pathLst>
                <a:path w="88998" h="289447">
                  <a:moveTo>
                    <a:pt x="46882" y="289446"/>
                  </a:moveTo>
                  <a:lnTo>
                    <a:pt x="30094" y="227165"/>
                  </a:lnTo>
                  <a:lnTo>
                    <a:pt x="23549" y="173115"/>
                  </a:lnTo>
                  <a:lnTo>
                    <a:pt x="7978" y="110610"/>
                  </a:lnTo>
                  <a:lnTo>
                    <a:pt x="0" y="70861"/>
                  </a:lnTo>
                  <a:lnTo>
                    <a:pt x="1870" y="43338"/>
                  </a:lnTo>
                  <a:lnTo>
                    <a:pt x="9719" y="21747"/>
                  </a:lnTo>
                  <a:lnTo>
                    <a:pt x="15088" y="12714"/>
                  </a:lnTo>
                  <a:lnTo>
                    <a:pt x="23347" y="6692"/>
                  </a:lnTo>
                  <a:lnTo>
                    <a:pt x="45001" y="0"/>
                  </a:lnTo>
                  <a:lnTo>
                    <a:pt x="63984" y="146"/>
                  </a:lnTo>
                  <a:lnTo>
                    <a:pt x="88997" y="5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633161" y="3611274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17471" y="3474404"/>
              <a:ext cx="5215" cy="368498"/>
            </a:xfrm>
            <a:custGeom>
              <a:avLst/>
              <a:gdLst/>
              <a:ahLst/>
              <a:cxnLst/>
              <a:rect l="0" t="0" r="0" b="0"/>
              <a:pathLst>
                <a:path w="5215" h="368498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5214" y="141758"/>
                  </a:lnTo>
                  <a:lnTo>
                    <a:pt x="1030" y="205166"/>
                  </a:lnTo>
                  <a:lnTo>
                    <a:pt x="305" y="264731"/>
                  </a:lnTo>
                  <a:lnTo>
                    <a:pt x="91" y="31565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057337" y="200041"/>
            <a:ext cx="1481763" cy="652768"/>
            <a:chOff x="1057337" y="200041"/>
            <a:chExt cx="1481763" cy="652768"/>
          </a:xfrm>
        </p:grpSpPr>
        <p:sp>
          <p:nvSpPr>
            <p:cNvPr id="2" name="Freeform 1"/>
            <p:cNvSpPr/>
            <p:nvPr/>
          </p:nvSpPr>
          <p:spPr>
            <a:xfrm>
              <a:off x="1057337" y="200041"/>
              <a:ext cx="16513" cy="484312"/>
            </a:xfrm>
            <a:custGeom>
              <a:avLst/>
              <a:gdLst/>
              <a:ahLst/>
              <a:cxnLst/>
              <a:rect l="0" t="0" r="0" b="0"/>
              <a:pathLst>
                <a:path w="16513" h="484312">
                  <a:moveTo>
                    <a:pt x="6041" y="0"/>
                  </a:moveTo>
                  <a:lnTo>
                    <a:pt x="13276" y="27556"/>
                  </a:lnTo>
                  <a:lnTo>
                    <a:pt x="15919" y="86898"/>
                  </a:lnTo>
                  <a:lnTo>
                    <a:pt x="16376" y="140781"/>
                  </a:lnTo>
                  <a:lnTo>
                    <a:pt x="16512" y="201200"/>
                  </a:lnTo>
                  <a:lnTo>
                    <a:pt x="13433" y="254197"/>
                  </a:lnTo>
                  <a:lnTo>
                    <a:pt x="8231" y="301485"/>
                  </a:lnTo>
                  <a:lnTo>
                    <a:pt x="6690" y="356831"/>
                  </a:lnTo>
                  <a:lnTo>
                    <a:pt x="6233" y="407155"/>
                  </a:lnTo>
                  <a:lnTo>
                    <a:pt x="0" y="468431"/>
                  </a:lnTo>
                  <a:lnTo>
                    <a:pt x="844" y="473724"/>
                  </a:lnTo>
                  <a:lnTo>
                    <a:pt x="604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3419" y="652766"/>
              <a:ext cx="66045" cy="200043"/>
            </a:xfrm>
            <a:custGeom>
              <a:avLst/>
              <a:gdLst/>
              <a:ahLst/>
              <a:cxnLst/>
              <a:rect l="0" t="0" r="0" b="0"/>
              <a:pathLst>
                <a:path w="66045" h="200043">
                  <a:moveTo>
                    <a:pt x="0" y="0"/>
                  </a:moveTo>
                  <a:lnTo>
                    <a:pt x="16768" y="5590"/>
                  </a:lnTo>
                  <a:lnTo>
                    <a:pt x="31239" y="17692"/>
                  </a:lnTo>
                  <a:lnTo>
                    <a:pt x="49420" y="44237"/>
                  </a:lnTo>
                  <a:lnTo>
                    <a:pt x="66044" y="90237"/>
                  </a:lnTo>
                  <a:lnTo>
                    <a:pt x="65842" y="130592"/>
                  </a:lnTo>
                  <a:lnTo>
                    <a:pt x="58119" y="152018"/>
                  </a:lnTo>
                  <a:lnTo>
                    <a:pt x="49228" y="169339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69698" y="270599"/>
              <a:ext cx="362261" cy="405877"/>
            </a:xfrm>
            <a:custGeom>
              <a:avLst/>
              <a:gdLst/>
              <a:ahLst/>
              <a:cxnLst/>
              <a:rect l="0" t="0" r="0" b="0"/>
              <a:pathLst>
                <a:path w="362261" h="405877">
                  <a:moveTo>
                    <a:pt x="35877" y="66312"/>
                  </a:moveTo>
                  <a:lnTo>
                    <a:pt x="45452" y="35030"/>
                  </a:lnTo>
                  <a:lnTo>
                    <a:pt x="56120" y="18874"/>
                  </a:lnTo>
                  <a:lnTo>
                    <a:pt x="71780" y="7014"/>
                  </a:lnTo>
                  <a:lnTo>
                    <a:pt x="80869" y="2214"/>
                  </a:lnTo>
                  <a:lnTo>
                    <a:pt x="100327" y="0"/>
                  </a:lnTo>
                  <a:lnTo>
                    <a:pt x="120673" y="4085"/>
                  </a:lnTo>
                  <a:lnTo>
                    <a:pt x="150689" y="19539"/>
                  </a:lnTo>
                  <a:lnTo>
                    <a:pt x="174920" y="40105"/>
                  </a:lnTo>
                  <a:lnTo>
                    <a:pt x="195748" y="69076"/>
                  </a:lnTo>
                  <a:lnTo>
                    <a:pt x="208678" y="106776"/>
                  </a:lnTo>
                  <a:lnTo>
                    <a:pt x="213640" y="161436"/>
                  </a:lnTo>
                  <a:lnTo>
                    <a:pt x="214620" y="217293"/>
                  </a:lnTo>
                  <a:lnTo>
                    <a:pt x="205238" y="273387"/>
                  </a:lnTo>
                  <a:lnTo>
                    <a:pt x="187313" y="314321"/>
                  </a:lnTo>
                  <a:lnTo>
                    <a:pt x="140307" y="371023"/>
                  </a:lnTo>
                  <a:lnTo>
                    <a:pt x="109323" y="391864"/>
                  </a:lnTo>
                  <a:lnTo>
                    <a:pt x="77916" y="405447"/>
                  </a:lnTo>
                  <a:lnTo>
                    <a:pt x="67412" y="405876"/>
                  </a:lnTo>
                  <a:lnTo>
                    <a:pt x="46383" y="400114"/>
                  </a:lnTo>
                  <a:lnTo>
                    <a:pt x="14813" y="383715"/>
                  </a:lnTo>
                  <a:lnTo>
                    <a:pt x="7796" y="375010"/>
                  </a:lnTo>
                  <a:lnTo>
                    <a:pt x="0" y="352860"/>
                  </a:lnTo>
                  <a:lnTo>
                    <a:pt x="261" y="342742"/>
                  </a:lnTo>
                  <a:lnTo>
                    <a:pt x="6789" y="325261"/>
                  </a:lnTo>
                  <a:lnTo>
                    <a:pt x="23729" y="309692"/>
                  </a:lnTo>
                  <a:lnTo>
                    <a:pt x="46855" y="297314"/>
                  </a:lnTo>
                  <a:lnTo>
                    <a:pt x="102949" y="289367"/>
                  </a:lnTo>
                  <a:lnTo>
                    <a:pt x="146607" y="291110"/>
                  </a:lnTo>
                  <a:lnTo>
                    <a:pt x="198389" y="302180"/>
                  </a:lnTo>
                  <a:lnTo>
                    <a:pt x="259312" y="327426"/>
                  </a:lnTo>
                  <a:lnTo>
                    <a:pt x="284920" y="333271"/>
                  </a:lnTo>
                  <a:lnTo>
                    <a:pt x="329955" y="327492"/>
                  </a:lnTo>
                  <a:lnTo>
                    <a:pt x="362260" y="318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82227" y="310265"/>
              <a:ext cx="308603" cy="329081"/>
            </a:xfrm>
            <a:custGeom>
              <a:avLst/>
              <a:gdLst/>
              <a:ahLst/>
              <a:cxnLst/>
              <a:rect l="0" t="0" r="0" b="0"/>
              <a:pathLst>
                <a:path w="308603" h="329081">
                  <a:moveTo>
                    <a:pt x="165545" y="5589"/>
                  </a:moveTo>
                  <a:lnTo>
                    <a:pt x="148777" y="0"/>
                  </a:lnTo>
                  <a:lnTo>
                    <a:pt x="115993" y="2114"/>
                  </a:lnTo>
                  <a:lnTo>
                    <a:pt x="96338" y="13403"/>
                  </a:lnTo>
                  <a:lnTo>
                    <a:pt x="51276" y="59261"/>
                  </a:lnTo>
                  <a:lnTo>
                    <a:pt x="15171" y="114258"/>
                  </a:lnTo>
                  <a:lnTo>
                    <a:pt x="2966" y="144632"/>
                  </a:lnTo>
                  <a:lnTo>
                    <a:pt x="0" y="182748"/>
                  </a:lnTo>
                  <a:lnTo>
                    <a:pt x="11972" y="245887"/>
                  </a:lnTo>
                  <a:lnTo>
                    <a:pt x="33737" y="288322"/>
                  </a:lnTo>
                  <a:lnTo>
                    <a:pt x="46912" y="305164"/>
                  </a:lnTo>
                  <a:lnTo>
                    <a:pt x="73072" y="322210"/>
                  </a:lnTo>
                  <a:lnTo>
                    <a:pt x="108640" y="329080"/>
                  </a:lnTo>
                  <a:lnTo>
                    <a:pt x="132065" y="324448"/>
                  </a:lnTo>
                  <a:lnTo>
                    <a:pt x="186352" y="303123"/>
                  </a:lnTo>
                  <a:lnTo>
                    <a:pt x="248581" y="264916"/>
                  </a:lnTo>
                  <a:lnTo>
                    <a:pt x="280429" y="234023"/>
                  </a:lnTo>
                  <a:lnTo>
                    <a:pt x="299020" y="204685"/>
                  </a:lnTo>
                  <a:lnTo>
                    <a:pt x="306755" y="181814"/>
                  </a:lnTo>
                  <a:lnTo>
                    <a:pt x="308602" y="119471"/>
                  </a:lnTo>
                  <a:lnTo>
                    <a:pt x="302825" y="88959"/>
                  </a:lnTo>
                  <a:lnTo>
                    <a:pt x="286419" y="58627"/>
                  </a:lnTo>
                  <a:lnTo>
                    <a:pt x="264400" y="34822"/>
                  </a:lnTo>
                  <a:lnTo>
                    <a:pt x="241846" y="20142"/>
                  </a:lnTo>
                  <a:lnTo>
                    <a:pt x="187969" y="7506"/>
                  </a:lnTo>
                  <a:lnTo>
                    <a:pt x="176073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76095" y="350367"/>
              <a:ext cx="363005" cy="279535"/>
            </a:xfrm>
            <a:custGeom>
              <a:avLst/>
              <a:gdLst/>
              <a:ahLst/>
              <a:cxnLst/>
              <a:rect l="0" t="0" r="0" b="0"/>
              <a:pathLst>
                <a:path w="363005" h="279535">
                  <a:moveTo>
                    <a:pt x="224402" y="18130"/>
                  </a:moveTo>
                  <a:lnTo>
                    <a:pt x="207634" y="6952"/>
                  </a:lnTo>
                  <a:lnTo>
                    <a:pt x="174850" y="0"/>
                  </a:lnTo>
                  <a:lnTo>
                    <a:pt x="115785" y="6057"/>
                  </a:lnTo>
                  <a:lnTo>
                    <a:pt x="90730" y="11984"/>
                  </a:lnTo>
                  <a:lnTo>
                    <a:pt x="71016" y="24757"/>
                  </a:lnTo>
                  <a:lnTo>
                    <a:pt x="33147" y="64409"/>
                  </a:lnTo>
                  <a:lnTo>
                    <a:pt x="14875" y="106300"/>
                  </a:lnTo>
                  <a:lnTo>
                    <a:pt x="0" y="153699"/>
                  </a:lnTo>
                  <a:lnTo>
                    <a:pt x="2225" y="175479"/>
                  </a:lnTo>
                  <a:lnTo>
                    <a:pt x="11013" y="195688"/>
                  </a:lnTo>
                  <a:lnTo>
                    <a:pt x="42461" y="235069"/>
                  </a:lnTo>
                  <a:lnTo>
                    <a:pt x="78499" y="262497"/>
                  </a:lnTo>
                  <a:lnTo>
                    <a:pt x="98725" y="272187"/>
                  </a:lnTo>
                  <a:lnTo>
                    <a:pt x="155946" y="279534"/>
                  </a:lnTo>
                  <a:lnTo>
                    <a:pt x="213523" y="277866"/>
                  </a:lnTo>
                  <a:lnTo>
                    <a:pt x="275612" y="262167"/>
                  </a:lnTo>
                  <a:lnTo>
                    <a:pt x="315756" y="238214"/>
                  </a:lnTo>
                  <a:lnTo>
                    <a:pt x="330514" y="223570"/>
                  </a:lnTo>
                  <a:lnTo>
                    <a:pt x="359027" y="175382"/>
                  </a:lnTo>
                  <a:lnTo>
                    <a:pt x="363004" y="148461"/>
                  </a:lnTo>
                  <a:lnTo>
                    <a:pt x="356025" y="94697"/>
                  </a:lnTo>
                  <a:lnTo>
                    <a:pt x="341131" y="66683"/>
                  </a:lnTo>
                  <a:lnTo>
                    <a:pt x="321899" y="43564"/>
                  </a:lnTo>
                  <a:lnTo>
                    <a:pt x="290205" y="27486"/>
                  </a:lnTo>
                  <a:lnTo>
                    <a:pt x="236302" y="193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979564" y="263212"/>
            <a:ext cx="3471763" cy="431669"/>
            <a:chOff x="2979564" y="263212"/>
            <a:chExt cx="3471763" cy="431669"/>
          </a:xfrm>
        </p:grpSpPr>
        <p:sp>
          <p:nvSpPr>
            <p:cNvPr id="8" name="Freeform 7"/>
            <p:cNvSpPr/>
            <p:nvPr/>
          </p:nvSpPr>
          <p:spPr>
            <a:xfrm>
              <a:off x="2979564" y="460604"/>
              <a:ext cx="287616" cy="153581"/>
            </a:xfrm>
            <a:custGeom>
              <a:avLst/>
              <a:gdLst/>
              <a:ahLst/>
              <a:cxnLst/>
              <a:rect l="0" t="0" r="0" b="0"/>
              <a:pathLst>
                <a:path w="287616" h="153581">
                  <a:moveTo>
                    <a:pt x="0" y="34235"/>
                  </a:moveTo>
                  <a:lnTo>
                    <a:pt x="3120" y="76927"/>
                  </a:lnTo>
                  <a:lnTo>
                    <a:pt x="21331" y="139571"/>
                  </a:lnTo>
                  <a:lnTo>
                    <a:pt x="24750" y="150082"/>
                  </a:lnTo>
                  <a:lnTo>
                    <a:pt x="24689" y="153580"/>
                  </a:lnTo>
                  <a:lnTo>
                    <a:pt x="22308" y="152403"/>
                  </a:lnTo>
                  <a:lnTo>
                    <a:pt x="18382" y="148109"/>
                  </a:lnTo>
                  <a:lnTo>
                    <a:pt x="14019" y="130859"/>
                  </a:lnTo>
                  <a:lnTo>
                    <a:pt x="10989" y="68189"/>
                  </a:lnTo>
                  <a:lnTo>
                    <a:pt x="10733" y="40747"/>
                  </a:lnTo>
                  <a:lnTo>
                    <a:pt x="14174" y="30387"/>
                  </a:lnTo>
                  <a:lnTo>
                    <a:pt x="27357" y="15757"/>
                  </a:lnTo>
                  <a:lnTo>
                    <a:pt x="35786" y="12558"/>
                  </a:lnTo>
                  <a:lnTo>
                    <a:pt x="54509" y="12122"/>
                  </a:lnTo>
                  <a:lnTo>
                    <a:pt x="71410" y="18948"/>
                  </a:lnTo>
                  <a:lnTo>
                    <a:pt x="122699" y="62649"/>
                  </a:lnTo>
                  <a:lnTo>
                    <a:pt x="128593" y="62536"/>
                  </a:lnTo>
                  <a:lnTo>
                    <a:pt x="133692" y="57782"/>
                  </a:lnTo>
                  <a:lnTo>
                    <a:pt x="156339" y="14459"/>
                  </a:lnTo>
                  <a:lnTo>
                    <a:pt x="172430" y="2829"/>
                  </a:lnTo>
                  <a:lnTo>
                    <a:pt x="191279" y="0"/>
                  </a:lnTo>
                  <a:lnTo>
                    <a:pt x="201219" y="883"/>
                  </a:lnTo>
                  <a:lnTo>
                    <a:pt x="218503" y="11223"/>
                  </a:lnTo>
                  <a:lnTo>
                    <a:pt x="270080" y="71261"/>
                  </a:lnTo>
                  <a:lnTo>
                    <a:pt x="285654" y="99018"/>
                  </a:lnTo>
                  <a:lnTo>
                    <a:pt x="287615" y="116060"/>
                  </a:lnTo>
                  <a:lnTo>
                    <a:pt x="284270" y="139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42473" y="49483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27005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74404" y="294797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1409" y="216571"/>
                  </a:lnTo>
                  <a:lnTo>
                    <a:pt x="18804" y="270421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68079" y="425647"/>
              <a:ext cx="106923" cy="174478"/>
            </a:xfrm>
            <a:custGeom>
              <a:avLst/>
              <a:gdLst/>
              <a:ahLst/>
              <a:cxnLst/>
              <a:rect l="0" t="0" r="0" b="0"/>
              <a:pathLst>
                <a:path w="106923" h="174478">
                  <a:moveTo>
                    <a:pt x="1081" y="90249"/>
                  </a:moveTo>
                  <a:lnTo>
                    <a:pt x="17849" y="79071"/>
                  </a:lnTo>
                  <a:lnTo>
                    <a:pt x="73407" y="64254"/>
                  </a:lnTo>
                  <a:lnTo>
                    <a:pt x="84394" y="58881"/>
                  </a:lnTo>
                  <a:lnTo>
                    <a:pt x="99720" y="43552"/>
                  </a:lnTo>
                  <a:lnTo>
                    <a:pt x="105445" y="34551"/>
                  </a:lnTo>
                  <a:lnTo>
                    <a:pt x="106922" y="26211"/>
                  </a:lnTo>
                  <a:lnTo>
                    <a:pt x="105567" y="18311"/>
                  </a:lnTo>
                  <a:lnTo>
                    <a:pt x="102324" y="10705"/>
                  </a:lnTo>
                  <a:lnTo>
                    <a:pt x="95482" y="5634"/>
                  </a:lnTo>
                  <a:lnTo>
                    <a:pt x="75403" y="0"/>
                  </a:lnTo>
                  <a:lnTo>
                    <a:pt x="65837" y="837"/>
                  </a:lnTo>
                  <a:lnTo>
                    <a:pt x="48969" y="8006"/>
                  </a:lnTo>
                  <a:lnTo>
                    <a:pt x="19076" y="40078"/>
                  </a:lnTo>
                  <a:lnTo>
                    <a:pt x="4790" y="59762"/>
                  </a:lnTo>
                  <a:lnTo>
                    <a:pt x="0" y="80209"/>
                  </a:lnTo>
                  <a:lnTo>
                    <a:pt x="6457" y="121931"/>
                  </a:lnTo>
                  <a:lnTo>
                    <a:pt x="21261" y="147859"/>
                  </a:lnTo>
                  <a:lnTo>
                    <a:pt x="36956" y="159917"/>
                  </a:lnTo>
                  <a:lnTo>
                    <a:pt x="56800" y="168006"/>
                  </a:lnTo>
                  <a:lnTo>
                    <a:pt x="106366" y="1744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47499" y="436607"/>
              <a:ext cx="127123" cy="170934"/>
            </a:xfrm>
            <a:custGeom>
              <a:avLst/>
              <a:gdLst/>
              <a:ahLst/>
              <a:cxnLst/>
              <a:rect l="0" t="0" r="0" b="0"/>
              <a:pathLst>
                <a:path w="127123" h="170934">
                  <a:moveTo>
                    <a:pt x="95402" y="5589"/>
                  </a:moveTo>
                  <a:lnTo>
                    <a:pt x="78634" y="0"/>
                  </a:lnTo>
                  <a:lnTo>
                    <a:pt x="61044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6065" y="66821"/>
                  </a:lnTo>
                  <a:lnTo>
                    <a:pt x="62682" y="83236"/>
                  </a:lnTo>
                  <a:lnTo>
                    <a:pt x="104537" y="105328"/>
                  </a:lnTo>
                  <a:lnTo>
                    <a:pt x="121299" y="118548"/>
                  </a:lnTo>
                  <a:lnTo>
                    <a:pt x="125535" y="126519"/>
                  </a:lnTo>
                  <a:lnTo>
                    <a:pt x="127122" y="144734"/>
                  </a:lnTo>
                  <a:lnTo>
                    <a:pt x="123567" y="152164"/>
                  </a:lnTo>
                  <a:lnTo>
                    <a:pt x="110260" y="163541"/>
                  </a:lnTo>
                  <a:lnTo>
                    <a:pt x="77448" y="170933"/>
                  </a:lnTo>
                  <a:lnTo>
                    <a:pt x="43679" y="167534"/>
                  </a:lnTo>
                  <a:lnTo>
                    <a:pt x="11174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90342" y="50536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2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00870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74570" y="494763"/>
              <a:ext cx="168457" cy="147476"/>
            </a:xfrm>
            <a:custGeom>
              <a:avLst/>
              <a:gdLst/>
              <a:ahLst/>
              <a:cxnLst/>
              <a:rect l="0" t="0" r="0" b="0"/>
              <a:pathLst>
                <a:path w="168457" h="147476">
                  <a:moveTo>
                    <a:pt x="0" y="31661"/>
                  </a:moveTo>
                  <a:lnTo>
                    <a:pt x="17958" y="92772"/>
                  </a:lnTo>
                  <a:lnTo>
                    <a:pt x="24749" y="114974"/>
                  </a:lnTo>
                  <a:lnTo>
                    <a:pt x="24688" y="119958"/>
                  </a:lnTo>
                  <a:lnTo>
                    <a:pt x="22308" y="120942"/>
                  </a:lnTo>
                  <a:lnTo>
                    <a:pt x="18381" y="119258"/>
                  </a:lnTo>
                  <a:lnTo>
                    <a:pt x="16933" y="114625"/>
                  </a:lnTo>
                  <a:lnTo>
                    <a:pt x="22880" y="54976"/>
                  </a:lnTo>
                  <a:lnTo>
                    <a:pt x="32006" y="32665"/>
                  </a:lnTo>
                  <a:lnTo>
                    <a:pt x="55886" y="5962"/>
                  </a:lnTo>
                  <a:lnTo>
                    <a:pt x="65333" y="1661"/>
                  </a:lnTo>
                  <a:lnTo>
                    <a:pt x="85189" y="0"/>
                  </a:lnTo>
                  <a:lnTo>
                    <a:pt x="102593" y="6281"/>
                  </a:lnTo>
                  <a:lnTo>
                    <a:pt x="132829" y="29378"/>
                  </a:lnTo>
                  <a:lnTo>
                    <a:pt x="148671" y="60750"/>
                  </a:lnTo>
                  <a:lnTo>
                    <a:pt x="165041" y="115561"/>
                  </a:lnTo>
                  <a:lnTo>
                    <a:pt x="168456" y="147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80629" y="336911"/>
              <a:ext cx="30937" cy="357970"/>
            </a:xfrm>
            <a:custGeom>
              <a:avLst/>
              <a:gdLst/>
              <a:ahLst/>
              <a:cxnLst/>
              <a:rect l="0" t="0" r="0" b="0"/>
              <a:pathLst>
                <a:path w="30937" h="357970">
                  <a:moveTo>
                    <a:pt x="9878" y="0"/>
                  </a:moveTo>
                  <a:lnTo>
                    <a:pt x="2643" y="27556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10860" y="189748"/>
                  </a:lnTo>
                  <a:lnTo>
                    <a:pt x="17579" y="242225"/>
                  </a:lnTo>
                  <a:lnTo>
                    <a:pt x="25437" y="301181"/>
                  </a:lnTo>
                  <a:lnTo>
                    <a:pt x="3093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0394" y="357968"/>
              <a:ext cx="291700" cy="195165"/>
            </a:xfrm>
            <a:custGeom>
              <a:avLst/>
              <a:gdLst/>
              <a:ahLst/>
              <a:cxnLst/>
              <a:rect l="0" t="0" r="0" b="0"/>
              <a:pathLst>
                <a:path w="291700" h="195165">
                  <a:moveTo>
                    <a:pt x="291699" y="136871"/>
                  </a:moveTo>
                  <a:lnTo>
                    <a:pt x="250841" y="139211"/>
                  </a:lnTo>
                  <a:lnTo>
                    <a:pt x="188197" y="160590"/>
                  </a:lnTo>
                  <a:lnTo>
                    <a:pt x="134006" y="178873"/>
                  </a:lnTo>
                  <a:lnTo>
                    <a:pt x="99136" y="186361"/>
                  </a:lnTo>
                  <a:lnTo>
                    <a:pt x="38830" y="195164"/>
                  </a:lnTo>
                  <a:lnTo>
                    <a:pt x="12807" y="192805"/>
                  </a:lnTo>
                  <a:lnTo>
                    <a:pt x="5165" y="188198"/>
                  </a:lnTo>
                  <a:lnTo>
                    <a:pt x="1241" y="181618"/>
                  </a:lnTo>
                  <a:lnTo>
                    <a:pt x="0" y="164947"/>
                  </a:lnTo>
                  <a:lnTo>
                    <a:pt x="7048" y="134661"/>
                  </a:lnTo>
                  <a:lnTo>
                    <a:pt x="26678" y="83099"/>
                  </a:lnTo>
                  <a:lnTo>
                    <a:pt x="45796" y="24635"/>
                  </a:lnTo>
                  <a:lnTo>
                    <a:pt x="600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74818" y="263212"/>
              <a:ext cx="200043" cy="417214"/>
            </a:xfrm>
            <a:custGeom>
              <a:avLst/>
              <a:gdLst/>
              <a:ahLst/>
              <a:cxnLst/>
              <a:rect l="0" t="0" r="0" b="0"/>
              <a:pathLst>
                <a:path w="200043" h="417214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0" y="216372"/>
                  </a:lnTo>
                  <a:lnTo>
                    <a:pt x="0" y="269871"/>
                  </a:lnTo>
                  <a:lnTo>
                    <a:pt x="0" y="322767"/>
                  </a:lnTo>
                  <a:lnTo>
                    <a:pt x="0" y="384637"/>
                  </a:lnTo>
                  <a:lnTo>
                    <a:pt x="0" y="413495"/>
                  </a:lnTo>
                  <a:lnTo>
                    <a:pt x="1170" y="417213"/>
                  </a:lnTo>
                  <a:lnTo>
                    <a:pt x="3120" y="413843"/>
                  </a:lnTo>
                  <a:lnTo>
                    <a:pt x="8334" y="381153"/>
                  </a:lnTo>
                  <a:lnTo>
                    <a:pt x="15684" y="317705"/>
                  </a:lnTo>
                  <a:lnTo>
                    <a:pt x="29571" y="265658"/>
                  </a:lnTo>
                  <a:lnTo>
                    <a:pt x="40829" y="243242"/>
                  </a:lnTo>
                  <a:lnTo>
                    <a:pt x="56751" y="227821"/>
                  </a:lnTo>
                  <a:lnTo>
                    <a:pt x="65910" y="222070"/>
                  </a:lnTo>
                  <a:lnTo>
                    <a:pt x="85445" y="218801"/>
                  </a:lnTo>
                  <a:lnTo>
                    <a:pt x="105826" y="222417"/>
                  </a:lnTo>
                  <a:lnTo>
                    <a:pt x="126583" y="231823"/>
                  </a:lnTo>
                  <a:lnTo>
                    <a:pt x="144387" y="250041"/>
                  </a:lnTo>
                  <a:lnTo>
                    <a:pt x="180928" y="306148"/>
                  </a:lnTo>
                  <a:lnTo>
                    <a:pt x="193858" y="345214"/>
                  </a:lnTo>
                  <a:lnTo>
                    <a:pt x="198820" y="390978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34115" y="520685"/>
              <a:ext cx="309243" cy="145713"/>
            </a:xfrm>
            <a:custGeom>
              <a:avLst/>
              <a:gdLst/>
              <a:ahLst/>
              <a:cxnLst/>
              <a:rect l="0" t="0" r="0" b="0"/>
              <a:pathLst>
                <a:path w="309243" h="145713">
                  <a:moveTo>
                    <a:pt x="98672" y="16268"/>
                  </a:moveTo>
                  <a:lnTo>
                    <a:pt x="87494" y="5089"/>
                  </a:lnTo>
                  <a:lnTo>
                    <a:pt x="79522" y="2966"/>
                  </a:lnTo>
                  <a:lnTo>
                    <a:pt x="58186" y="3727"/>
                  </a:lnTo>
                  <a:lnTo>
                    <a:pt x="39344" y="11084"/>
                  </a:lnTo>
                  <a:lnTo>
                    <a:pt x="31044" y="16322"/>
                  </a:lnTo>
                  <a:lnTo>
                    <a:pt x="18702" y="31500"/>
                  </a:lnTo>
                  <a:lnTo>
                    <a:pt x="1247" y="69839"/>
                  </a:lnTo>
                  <a:lnTo>
                    <a:pt x="0" y="90380"/>
                  </a:lnTo>
                  <a:lnTo>
                    <a:pt x="4515" y="110038"/>
                  </a:lnTo>
                  <a:lnTo>
                    <a:pt x="14321" y="126574"/>
                  </a:lnTo>
                  <a:lnTo>
                    <a:pt x="32717" y="138602"/>
                  </a:lnTo>
                  <a:lnTo>
                    <a:pt x="44174" y="143448"/>
                  </a:lnTo>
                  <a:lnTo>
                    <a:pt x="69381" y="145712"/>
                  </a:lnTo>
                  <a:lnTo>
                    <a:pt x="95013" y="141649"/>
                  </a:lnTo>
                  <a:lnTo>
                    <a:pt x="118103" y="132044"/>
                  </a:lnTo>
                  <a:lnTo>
                    <a:pt x="136944" y="113737"/>
                  </a:lnTo>
                  <a:lnTo>
                    <a:pt x="145243" y="102305"/>
                  </a:lnTo>
                  <a:lnTo>
                    <a:pt x="151346" y="80243"/>
                  </a:lnTo>
                  <a:lnTo>
                    <a:pt x="148205" y="48092"/>
                  </a:lnTo>
                  <a:lnTo>
                    <a:pt x="141744" y="28072"/>
                  </a:lnTo>
                  <a:lnTo>
                    <a:pt x="131073" y="11376"/>
                  </a:lnTo>
                  <a:lnTo>
                    <a:pt x="131971" y="5987"/>
                  </a:lnTo>
                  <a:lnTo>
                    <a:pt x="137249" y="2395"/>
                  </a:lnTo>
                  <a:lnTo>
                    <a:pt x="145447" y="0"/>
                  </a:lnTo>
                  <a:lnTo>
                    <a:pt x="153252" y="744"/>
                  </a:lnTo>
                  <a:lnTo>
                    <a:pt x="168163" y="7808"/>
                  </a:lnTo>
                  <a:lnTo>
                    <a:pt x="173076" y="16477"/>
                  </a:lnTo>
                  <a:lnTo>
                    <a:pt x="187196" y="77618"/>
                  </a:lnTo>
                  <a:lnTo>
                    <a:pt x="202760" y="104896"/>
                  </a:lnTo>
                  <a:lnTo>
                    <a:pt x="211348" y="110448"/>
                  </a:lnTo>
                  <a:lnTo>
                    <a:pt x="233368" y="116617"/>
                  </a:lnTo>
                  <a:lnTo>
                    <a:pt x="243452" y="115923"/>
                  </a:lnTo>
                  <a:lnTo>
                    <a:pt x="260895" y="108912"/>
                  </a:lnTo>
                  <a:lnTo>
                    <a:pt x="283869" y="91811"/>
                  </a:lnTo>
                  <a:lnTo>
                    <a:pt x="295236" y="72459"/>
                  </a:lnTo>
                  <a:lnTo>
                    <a:pt x="305092" y="38376"/>
                  </a:lnTo>
                  <a:lnTo>
                    <a:pt x="309242" y="5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64414" y="484310"/>
              <a:ext cx="105286" cy="150967"/>
            </a:xfrm>
            <a:custGeom>
              <a:avLst/>
              <a:gdLst/>
              <a:ahLst/>
              <a:cxnLst/>
              <a:rect l="0" t="0" r="0" b="0"/>
              <a:pathLst>
                <a:path w="105286" h="150967">
                  <a:moveTo>
                    <a:pt x="0" y="21057"/>
                  </a:moveTo>
                  <a:lnTo>
                    <a:pt x="15642" y="39038"/>
                  </a:lnTo>
                  <a:lnTo>
                    <a:pt x="38437" y="95411"/>
                  </a:lnTo>
                  <a:lnTo>
                    <a:pt x="57308" y="150966"/>
                  </a:lnTo>
                  <a:lnTo>
                    <a:pt x="38239" y="93664"/>
                  </a:lnTo>
                  <a:lnTo>
                    <a:pt x="39147" y="57258"/>
                  </a:lnTo>
                  <a:lnTo>
                    <a:pt x="46824" y="22425"/>
                  </a:lnTo>
                  <a:lnTo>
                    <a:pt x="53443" y="14950"/>
                  </a:lnTo>
                  <a:lnTo>
                    <a:pt x="73276" y="66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74984" y="505367"/>
              <a:ext cx="176343" cy="150794"/>
            </a:xfrm>
            <a:custGeom>
              <a:avLst/>
              <a:gdLst/>
              <a:ahLst/>
              <a:cxnLst/>
              <a:rect l="0" t="0" r="0" b="0"/>
              <a:pathLst>
                <a:path w="176343" h="150794">
                  <a:moveTo>
                    <a:pt x="136871" y="0"/>
                  </a:moveTo>
                  <a:lnTo>
                    <a:pt x="78254" y="5590"/>
                  </a:lnTo>
                  <a:lnTo>
                    <a:pt x="33655" y="19129"/>
                  </a:lnTo>
                  <a:lnTo>
                    <a:pt x="16518" y="30339"/>
                  </a:lnTo>
                  <a:lnTo>
                    <a:pt x="13352" y="36604"/>
                  </a:lnTo>
                  <a:lnTo>
                    <a:pt x="13580" y="43120"/>
                  </a:lnTo>
                  <a:lnTo>
                    <a:pt x="16073" y="49804"/>
                  </a:lnTo>
                  <a:lnTo>
                    <a:pt x="31320" y="60350"/>
                  </a:lnTo>
                  <a:lnTo>
                    <a:pt x="53694" y="67766"/>
                  </a:lnTo>
                  <a:lnTo>
                    <a:pt x="114335" y="78508"/>
                  </a:lnTo>
                  <a:lnTo>
                    <a:pt x="156466" y="99909"/>
                  </a:lnTo>
                  <a:lnTo>
                    <a:pt x="173266" y="113035"/>
                  </a:lnTo>
                  <a:lnTo>
                    <a:pt x="176342" y="119810"/>
                  </a:lnTo>
                  <a:lnTo>
                    <a:pt x="176053" y="126667"/>
                  </a:lnTo>
                  <a:lnTo>
                    <a:pt x="173521" y="133578"/>
                  </a:lnTo>
                  <a:lnTo>
                    <a:pt x="167153" y="139355"/>
                  </a:lnTo>
                  <a:lnTo>
                    <a:pt x="147600" y="148893"/>
                  </a:lnTo>
                  <a:lnTo>
                    <a:pt x="126431" y="150793"/>
                  </a:lnTo>
                  <a:lnTo>
                    <a:pt x="73067" y="148070"/>
                  </a:lnTo>
                  <a:lnTo>
                    <a:pt x="12858" y="1474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389" y="327408"/>
            <a:ext cx="1924363" cy="356945"/>
            <a:chOff x="7035389" y="327408"/>
            <a:chExt cx="1924363" cy="356945"/>
          </a:xfrm>
        </p:grpSpPr>
        <p:sp>
          <p:nvSpPr>
            <p:cNvPr id="24" name="Freeform 23"/>
            <p:cNvSpPr/>
            <p:nvPr/>
          </p:nvSpPr>
          <p:spPr>
            <a:xfrm>
              <a:off x="7035389" y="336911"/>
              <a:ext cx="302974" cy="231628"/>
            </a:xfrm>
            <a:custGeom>
              <a:avLst/>
              <a:gdLst/>
              <a:ahLst/>
              <a:cxnLst/>
              <a:rect l="0" t="0" r="0" b="0"/>
              <a:pathLst>
                <a:path w="302974" h="231628">
                  <a:moveTo>
                    <a:pt x="260860" y="0"/>
                  </a:moveTo>
                  <a:lnTo>
                    <a:pt x="216897" y="20244"/>
                  </a:lnTo>
                  <a:lnTo>
                    <a:pt x="155413" y="54309"/>
                  </a:lnTo>
                  <a:lnTo>
                    <a:pt x="99791" y="81790"/>
                  </a:lnTo>
                  <a:lnTo>
                    <a:pt x="66127" y="97154"/>
                  </a:lnTo>
                  <a:lnTo>
                    <a:pt x="2931" y="134965"/>
                  </a:lnTo>
                  <a:lnTo>
                    <a:pt x="0" y="141450"/>
                  </a:lnTo>
                  <a:lnTo>
                    <a:pt x="385" y="148112"/>
                  </a:lnTo>
                  <a:lnTo>
                    <a:pt x="2982" y="154894"/>
                  </a:lnTo>
                  <a:lnTo>
                    <a:pt x="15226" y="165548"/>
                  </a:lnTo>
                  <a:lnTo>
                    <a:pt x="70152" y="185621"/>
                  </a:lnTo>
                  <a:lnTo>
                    <a:pt x="124446" y="196847"/>
                  </a:lnTo>
                  <a:lnTo>
                    <a:pt x="180231" y="205000"/>
                  </a:lnTo>
                  <a:lnTo>
                    <a:pt x="236311" y="216706"/>
                  </a:lnTo>
                  <a:lnTo>
                    <a:pt x="283089" y="223351"/>
                  </a:lnTo>
                  <a:lnTo>
                    <a:pt x="30297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96207" y="474039"/>
              <a:ext cx="715939" cy="20801"/>
            </a:xfrm>
            <a:custGeom>
              <a:avLst/>
              <a:gdLst/>
              <a:ahLst/>
              <a:cxnLst/>
              <a:rect l="0" t="0" r="0" b="0"/>
              <a:pathLst>
                <a:path w="715939" h="20801">
                  <a:moveTo>
                    <a:pt x="0" y="20800"/>
                  </a:moveTo>
                  <a:lnTo>
                    <a:pt x="11178" y="9622"/>
                  </a:lnTo>
                  <a:lnTo>
                    <a:pt x="32264" y="4133"/>
                  </a:lnTo>
                  <a:lnTo>
                    <a:pt x="93461" y="610"/>
                  </a:lnTo>
                  <a:lnTo>
                    <a:pt x="144546" y="0"/>
                  </a:lnTo>
                  <a:lnTo>
                    <a:pt x="205804" y="963"/>
                  </a:lnTo>
                  <a:lnTo>
                    <a:pt x="262964" y="8086"/>
                  </a:lnTo>
                  <a:lnTo>
                    <a:pt x="319316" y="9840"/>
                  </a:lnTo>
                  <a:lnTo>
                    <a:pt x="382743" y="10186"/>
                  </a:lnTo>
                  <a:lnTo>
                    <a:pt x="444664" y="10255"/>
                  </a:lnTo>
                  <a:lnTo>
                    <a:pt x="507285" y="10268"/>
                  </a:lnTo>
                  <a:lnTo>
                    <a:pt x="564715" y="10271"/>
                  </a:lnTo>
                  <a:lnTo>
                    <a:pt x="621119" y="13391"/>
                  </a:lnTo>
                  <a:lnTo>
                    <a:pt x="677321" y="19336"/>
                  </a:lnTo>
                  <a:lnTo>
                    <a:pt x="715938" y="20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06943" y="379025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1"/>
                  </a:lnTo>
                  <a:lnTo>
                    <a:pt x="16594" y="174558"/>
                  </a:lnTo>
                  <a:lnTo>
                    <a:pt x="12073" y="231446"/>
                  </a:lnTo>
                  <a:lnTo>
                    <a:pt x="7867" y="26744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49015" y="327408"/>
              <a:ext cx="379028" cy="356945"/>
            </a:xfrm>
            <a:custGeom>
              <a:avLst/>
              <a:gdLst/>
              <a:ahLst/>
              <a:cxnLst/>
              <a:rect l="0" t="0" r="0" b="0"/>
              <a:pathLst>
                <a:path w="379028" h="356945">
                  <a:moveTo>
                    <a:pt x="0" y="83203"/>
                  </a:moveTo>
                  <a:lnTo>
                    <a:pt x="9575" y="51921"/>
                  </a:lnTo>
                  <a:lnTo>
                    <a:pt x="20244" y="35764"/>
                  </a:lnTo>
                  <a:lnTo>
                    <a:pt x="35903" y="23905"/>
                  </a:lnTo>
                  <a:lnTo>
                    <a:pt x="74553" y="6759"/>
                  </a:lnTo>
                  <a:lnTo>
                    <a:pt x="137907" y="0"/>
                  </a:lnTo>
                  <a:lnTo>
                    <a:pt x="176172" y="2398"/>
                  </a:lnTo>
                  <a:lnTo>
                    <a:pt x="231722" y="13689"/>
                  </a:lnTo>
                  <a:lnTo>
                    <a:pt x="293424" y="42102"/>
                  </a:lnTo>
                  <a:lnTo>
                    <a:pt x="314075" y="56747"/>
                  </a:lnTo>
                  <a:lnTo>
                    <a:pt x="331052" y="74954"/>
                  </a:lnTo>
                  <a:lnTo>
                    <a:pt x="340156" y="97864"/>
                  </a:lnTo>
                  <a:lnTo>
                    <a:pt x="342585" y="110525"/>
                  </a:lnTo>
                  <a:lnTo>
                    <a:pt x="339044" y="130831"/>
                  </a:lnTo>
                  <a:lnTo>
                    <a:pt x="323897" y="155417"/>
                  </a:lnTo>
                  <a:lnTo>
                    <a:pt x="317706" y="162931"/>
                  </a:lnTo>
                  <a:lnTo>
                    <a:pt x="298351" y="174400"/>
                  </a:lnTo>
                  <a:lnTo>
                    <a:pt x="261146" y="184314"/>
                  </a:lnTo>
                  <a:lnTo>
                    <a:pt x="212242" y="193253"/>
                  </a:lnTo>
                  <a:lnTo>
                    <a:pt x="207005" y="197513"/>
                  </a:lnTo>
                  <a:lnTo>
                    <a:pt x="205854" y="202694"/>
                  </a:lnTo>
                  <a:lnTo>
                    <a:pt x="207426" y="208487"/>
                  </a:lnTo>
                  <a:lnTo>
                    <a:pt x="226760" y="234596"/>
                  </a:lnTo>
                  <a:lnTo>
                    <a:pt x="276987" y="291606"/>
                  </a:lnTo>
                  <a:lnTo>
                    <a:pt x="337197" y="335697"/>
                  </a:lnTo>
                  <a:lnTo>
                    <a:pt x="362344" y="350648"/>
                  </a:lnTo>
                  <a:lnTo>
                    <a:pt x="379027" y="356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13575" y="502418"/>
              <a:ext cx="235566" cy="181935"/>
            </a:xfrm>
            <a:custGeom>
              <a:avLst/>
              <a:gdLst/>
              <a:ahLst/>
              <a:cxnLst/>
              <a:rect l="0" t="0" r="0" b="0"/>
              <a:pathLst>
                <a:path w="235566" h="181935">
                  <a:moveTo>
                    <a:pt x="151336" y="76649"/>
                  </a:moveTo>
                  <a:lnTo>
                    <a:pt x="148996" y="38131"/>
                  </a:lnTo>
                  <a:lnTo>
                    <a:pt x="140158" y="20145"/>
                  </a:lnTo>
                  <a:lnTo>
                    <a:pt x="125311" y="7473"/>
                  </a:lnTo>
                  <a:lnTo>
                    <a:pt x="116439" y="2455"/>
                  </a:lnTo>
                  <a:lnTo>
                    <a:pt x="97222" y="0"/>
                  </a:lnTo>
                  <a:lnTo>
                    <a:pt x="76983" y="3978"/>
                  </a:lnTo>
                  <a:lnTo>
                    <a:pt x="47028" y="19372"/>
                  </a:lnTo>
                  <a:lnTo>
                    <a:pt x="30498" y="32085"/>
                  </a:lnTo>
                  <a:lnTo>
                    <a:pt x="18472" y="51774"/>
                  </a:lnTo>
                  <a:lnTo>
                    <a:pt x="1219" y="96952"/>
                  </a:lnTo>
                  <a:lnTo>
                    <a:pt x="0" y="118428"/>
                  </a:lnTo>
                  <a:lnTo>
                    <a:pt x="4528" y="138501"/>
                  </a:lnTo>
                  <a:lnTo>
                    <a:pt x="14338" y="155221"/>
                  </a:lnTo>
                  <a:lnTo>
                    <a:pt x="29617" y="167332"/>
                  </a:lnTo>
                  <a:lnTo>
                    <a:pt x="38605" y="172199"/>
                  </a:lnTo>
                  <a:lnTo>
                    <a:pt x="46936" y="173105"/>
                  </a:lnTo>
                  <a:lnTo>
                    <a:pt x="62433" y="167871"/>
                  </a:lnTo>
                  <a:lnTo>
                    <a:pt x="105611" y="132182"/>
                  </a:lnTo>
                  <a:lnTo>
                    <a:pt x="121151" y="105971"/>
                  </a:lnTo>
                  <a:lnTo>
                    <a:pt x="133164" y="75978"/>
                  </a:lnTo>
                  <a:lnTo>
                    <a:pt x="136882" y="72692"/>
                  </a:lnTo>
                  <a:lnTo>
                    <a:pt x="140530" y="74011"/>
                  </a:lnTo>
                  <a:lnTo>
                    <a:pt x="144132" y="78400"/>
                  </a:lnTo>
                  <a:lnTo>
                    <a:pt x="164960" y="133927"/>
                  </a:lnTo>
                  <a:lnTo>
                    <a:pt x="178449" y="151239"/>
                  </a:lnTo>
                  <a:lnTo>
                    <a:pt x="204603" y="171799"/>
                  </a:lnTo>
                  <a:lnTo>
                    <a:pt x="235565" y="181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59669" y="336911"/>
              <a:ext cx="31585" cy="326385"/>
            </a:xfrm>
            <a:custGeom>
              <a:avLst/>
              <a:gdLst/>
              <a:ahLst/>
              <a:cxnLst/>
              <a:rect l="0" t="0" r="0" b="0"/>
              <a:pathLst>
                <a:path w="31585" h="326385">
                  <a:moveTo>
                    <a:pt x="0" y="0"/>
                  </a:moveTo>
                  <a:lnTo>
                    <a:pt x="3119" y="54145"/>
                  </a:lnTo>
                  <a:lnTo>
                    <a:pt x="9064" y="109092"/>
                  </a:lnTo>
                  <a:lnTo>
                    <a:pt x="10238" y="165006"/>
                  </a:lnTo>
                  <a:lnTo>
                    <a:pt x="13590" y="217991"/>
                  </a:lnTo>
                  <a:lnTo>
                    <a:pt x="21242" y="280568"/>
                  </a:lnTo>
                  <a:lnTo>
                    <a:pt x="3158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22798" y="457664"/>
              <a:ext cx="242157" cy="16119"/>
            </a:xfrm>
            <a:custGeom>
              <a:avLst/>
              <a:gdLst/>
              <a:ahLst/>
              <a:cxnLst/>
              <a:rect l="0" t="0" r="0" b="0"/>
              <a:pathLst>
                <a:path w="242157" h="16119">
                  <a:moveTo>
                    <a:pt x="242156" y="5589"/>
                  </a:moveTo>
                  <a:lnTo>
                    <a:pt x="225388" y="0"/>
                  </a:lnTo>
                  <a:lnTo>
                    <a:pt x="207797" y="376"/>
                  </a:lnTo>
                  <a:lnTo>
                    <a:pt x="149157" y="6073"/>
                  </a:lnTo>
                  <a:lnTo>
                    <a:pt x="91290" y="13787"/>
                  </a:lnTo>
                  <a:lnTo>
                    <a:pt x="29471" y="1565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64954" y="476851"/>
              <a:ext cx="294798" cy="193070"/>
            </a:xfrm>
            <a:custGeom>
              <a:avLst/>
              <a:gdLst/>
              <a:ahLst/>
              <a:cxnLst/>
              <a:rect l="0" t="0" r="0" b="0"/>
              <a:pathLst>
                <a:path w="294798" h="193070">
                  <a:moveTo>
                    <a:pt x="0" y="49573"/>
                  </a:moveTo>
                  <a:lnTo>
                    <a:pt x="61110" y="67532"/>
                  </a:lnTo>
                  <a:lnTo>
                    <a:pt x="121130" y="79133"/>
                  </a:lnTo>
                  <a:lnTo>
                    <a:pt x="178298" y="69439"/>
                  </a:lnTo>
                  <a:lnTo>
                    <a:pt x="198566" y="61912"/>
                  </a:lnTo>
                  <a:lnTo>
                    <a:pt x="215372" y="50768"/>
                  </a:lnTo>
                  <a:lnTo>
                    <a:pt x="218451" y="43351"/>
                  </a:lnTo>
                  <a:lnTo>
                    <a:pt x="218164" y="34896"/>
                  </a:lnTo>
                  <a:lnTo>
                    <a:pt x="215632" y="25751"/>
                  </a:lnTo>
                  <a:lnTo>
                    <a:pt x="210435" y="18484"/>
                  </a:lnTo>
                  <a:lnTo>
                    <a:pt x="195302" y="7290"/>
                  </a:lnTo>
                  <a:lnTo>
                    <a:pt x="161462" y="0"/>
                  </a:lnTo>
                  <a:lnTo>
                    <a:pt x="127389" y="3430"/>
                  </a:lnTo>
                  <a:lnTo>
                    <a:pt x="73837" y="29834"/>
                  </a:lnTo>
                  <a:lnTo>
                    <a:pt x="37201" y="56853"/>
                  </a:lnTo>
                  <a:lnTo>
                    <a:pt x="20251" y="83316"/>
                  </a:lnTo>
                  <a:lnTo>
                    <a:pt x="7819" y="113383"/>
                  </a:lnTo>
                  <a:lnTo>
                    <a:pt x="6594" y="134085"/>
                  </a:lnTo>
                  <a:lnTo>
                    <a:pt x="7906" y="144519"/>
                  </a:lnTo>
                  <a:lnTo>
                    <a:pt x="12289" y="152645"/>
                  </a:lnTo>
                  <a:lnTo>
                    <a:pt x="54261" y="183798"/>
                  </a:lnTo>
                  <a:lnTo>
                    <a:pt x="90296" y="193069"/>
                  </a:lnTo>
                  <a:lnTo>
                    <a:pt x="151630" y="187796"/>
                  </a:lnTo>
                  <a:lnTo>
                    <a:pt x="210019" y="175489"/>
                  </a:lnTo>
                  <a:lnTo>
                    <a:pt x="269942" y="159482"/>
                  </a:lnTo>
                  <a:lnTo>
                    <a:pt x="294797" y="154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094963" y="1158134"/>
            <a:ext cx="8664646" cy="473784"/>
            <a:chOff x="1094963" y="1158134"/>
            <a:chExt cx="8664646" cy="473784"/>
          </a:xfrm>
        </p:grpSpPr>
        <p:sp>
          <p:nvSpPr>
            <p:cNvPr id="33" name="Freeform 32"/>
            <p:cNvSpPr/>
            <p:nvPr/>
          </p:nvSpPr>
          <p:spPr>
            <a:xfrm>
              <a:off x="1234029" y="1221305"/>
              <a:ext cx="8334" cy="326385"/>
            </a:xfrm>
            <a:custGeom>
              <a:avLst/>
              <a:gdLst/>
              <a:ahLst/>
              <a:cxnLst/>
              <a:rect l="0" t="0" r="0" b="0"/>
              <a:pathLst>
                <a:path w="8334" h="326385">
                  <a:moveTo>
                    <a:pt x="8333" y="0"/>
                  </a:moveTo>
                  <a:lnTo>
                    <a:pt x="8333" y="58617"/>
                  </a:lnTo>
                  <a:lnTo>
                    <a:pt x="7163" y="111621"/>
                  </a:lnTo>
                  <a:lnTo>
                    <a:pt x="0" y="163339"/>
                  </a:lnTo>
                  <a:lnTo>
                    <a:pt x="3828" y="223597"/>
                  </a:lnTo>
                  <a:lnTo>
                    <a:pt x="7443" y="279391"/>
                  </a:lnTo>
                  <a:lnTo>
                    <a:pt x="833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94963" y="1184803"/>
              <a:ext cx="359129" cy="387116"/>
            </a:xfrm>
            <a:custGeom>
              <a:avLst/>
              <a:gdLst/>
              <a:ahLst/>
              <a:cxnLst/>
              <a:rect l="0" t="0" r="0" b="0"/>
              <a:pathLst>
                <a:path w="359129" h="387116">
                  <a:moveTo>
                    <a:pt x="0" y="78616"/>
                  </a:moveTo>
                  <a:lnTo>
                    <a:pt x="9576" y="54570"/>
                  </a:lnTo>
                  <a:lnTo>
                    <a:pt x="20244" y="40243"/>
                  </a:lnTo>
                  <a:lnTo>
                    <a:pt x="44993" y="24612"/>
                  </a:lnTo>
                  <a:lnTo>
                    <a:pt x="85967" y="10020"/>
                  </a:lnTo>
                  <a:lnTo>
                    <a:pt x="146011" y="0"/>
                  </a:lnTo>
                  <a:lnTo>
                    <a:pt x="178573" y="1640"/>
                  </a:lnTo>
                  <a:lnTo>
                    <a:pt x="228253" y="13845"/>
                  </a:lnTo>
                  <a:lnTo>
                    <a:pt x="251185" y="24873"/>
                  </a:lnTo>
                  <a:lnTo>
                    <a:pt x="266836" y="40692"/>
                  </a:lnTo>
                  <a:lnTo>
                    <a:pt x="286415" y="79444"/>
                  </a:lnTo>
                  <a:lnTo>
                    <a:pt x="286870" y="89697"/>
                  </a:lnTo>
                  <a:lnTo>
                    <a:pt x="281136" y="110447"/>
                  </a:lnTo>
                  <a:lnTo>
                    <a:pt x="267669" y="128248"/>
                  </a:lnTo>
                  <a:lnTo>
                    <a:pt x="249986" y="142789"/>
                  </a:lnTo>
                  <a:lnTo>
                    <a:pt x="199686" y="165561"/>
                  </a:lnTo>
                  <a:lnTo>
                    <a:pt x="162762" y="171058"/>
                  </a:lnTo>
                  <a:lnTo>
                    <a:pt x="158811" y="170660"/>
                  </a:lnTo>
                  <a:lnTo>
                    <a:pt x="160856" y="169224"/>
                  </a:lnTo>
                  <a:lnTo>
                    <a:pt x="175607" y="165680"/>
                  </a:lnTo>
                  <a:lnTo>
                    <a:pt x="209049" y="164854"/>
                  </a:lnTo>
                  <a:lnTo>
                    <a:pt x="263012" y="177609"/>
                  </a:lnTo>
                  <a:lnTo>
                    <a:pt x="304117" y="192234"/>
                  </a:lnTo>
                  <a:lnTo>
                    <a:pt x="320777" y="203592"/>
                  </a:lnTo>
                  <a:lnTo>
                    <a:pt x="332860" y="219559"/>
                  </a:lnTo>
                  <a:lnTo>
                    <a:pt x="358822" y="268665"/>
                  </a:lnTo>
                  <a:lnTo>
                    <a:pt x="359128" y="289425"/>
                  </a:lnTo>
                  <a:lnTo>
                    <a:pt x="352723" y="320842"/>
                  </a:lnTo>
                  <a:lnTo>
                    <a:pt x="340430" y="338741"/>
                  </a:lnTo>
                  <a:lnTo>
                    <a:pt x="310658" y="361971"/>
                  </a:lnTo>
                  <a:lnTo>
                    <a:pt x="269082" y="380552"/>
                  </a:lnTo>
                  <a:lnTo>
                    <a:pt x="238915" y="387115"/>
                  </a:lnTo>
                  <a:lnTo>
                    <a:pt x="181594" y="381797"/>
                  </a:lnTo>
                  <a:lnTo>
                    <a:pt x="120489" y="369481"/>
                  </a:lnTo>
                  <a:lnTo>
                    <a:pt x="73700" y="341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04675" y="1345443"/>
              <a:ext cx="162732" cy="194297"/>
            </a:xfrm>
            <a:custGeom>
              <a:avLst/>
              <a:gdLst/>
              <a:ahLst/>
              <a:cxnLst/>
              <a:rect l="0" t="0" r="0" b="0"/>
              <a:pathLst>
                <a:path w="162732" h="194297">
                  <a:moveTo>
                    <a:pt x="32485" y="86432"/>
                  </a:moveTo>
                  <a:lnTo>
                    <a:pt x="87530" y="69644"/>
                  </a:lnTo>
                  <a:lnTo>
                    <a:pt x="124314" y="64300"/>
                  </a:lnTo>
                  <a:lnTo>
                    <a:pt x="146998" y="54759"/>
                  </a:lnTo>
                  <a:lnTo>
                    <a:pt x="154450" y="46599"/>
                  </a:lnTo>
                  <a:lnTo>
                    <a:pt x="162731" y="25055"/>
                  </a:lnTo>
                  <a:lnTo>
                    <a:pt x="160260" y="16268"/>
                  </a:lnTo>
                  <a:lnTo>
                    <a:pt x="153933" y="9241"/>
                  </a:lnTo>
                  <a:lnTo>
                    <a:pt x="145036" y="3386"/>
                  </a:lnTo>
                  <a:lnTo>
                    <a:pt x="125792" y="0"/>
                  </a:lnTo>
                  <a:lnTo>
                    <a:pt x="84841" y="7358"/>
                  </a:lnTo>
                  <a:lnTo>
                    <a:pt x="53457" y="22319"/>
                  </a:lnTo>
                  <a:lnTo>
                    <a:pt x="27521" y="47158"/>
                  </a:lnTo>
                  <a:lnTo>
                    <a:pt x="5018" y="76745"/>
                  </a:lnTo>
                  <a:lnTo>
                    <a:pt x="0" y="100454"/>
                  </a:lnTo>
                  <a:lnTo>
                    <a:pt x="2840" y="124250"/>
                  </a:lnTo>
                  <a:lnTo>
                    <a:pt x="30155" y="171712"/>
                  </a:lnTo>
                  <a:lnTo>
                    <a:pt x="46658" y="185946"/>
                  </a:lnTo>
                  <a:lnTo>
                    <a:pt x="55971" y="191379"/>
                  </a:lnTo>
                  <a:lnTo>
                    <a:pt x="75679" y="194296"/>
                  </a:lnTo>
                  <a:lnTo>
                    <a:pt x="103385" y="189362"/>
                  </a:lnTo>
                  <a:lnTo>
                    <a:pt x="127242" y="181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71696" y="1371469"/>
              <a:ext cx="155020" cy="144635"/>
            </a:xfrm>
            <a:custGeom>
              <a:avLst/>
              <a:gdLst/>
              <a:ahLst/>
              <a:cxnLst/>
              <a:rect l="0" t="0" r="0" b="0"/>
              <a:pathLst>
                <a:path w="155020" h="144635">
                  <a:moveTo>
                    <a:pt x="155019" y="39349"/>
                  </a:moveTo>
                  <a:lnTo>
                    <a:pt x="143840" y="22582"/>
                  </a:lnTo>
                  <a:lnTo>
                    <a:pt x="128993" y="11230"/>
                  </a:lnTo>
                  <a:lnTo>
                    <a:pt x="109527" y="3455"/>
                  </a:lnTo>
                  <a:lnTo>
                    <a:pt x="85277" y="0"/>
                  </a:lnTo>
                  <a:lnTo>
                    <a:pt x="62021" y="4703"/>
                  </a:lnTo>
                  <a:lnTo>
                    <a:pt x="32317" y="20505"/>
                  </a:lnTo>
                  <a:lnTo>
                    <a:pt x="17427" y="34483"/>
                  </a:lnTo>
                  <a:lnTo>
                    <a:pt x="6909" y="52394"/>
                  </a:lnTo>
                  <a:lnTo>
                    <a:pt x="0" y="87798"/>
                  </a:lnTo>
                  <a:lnTo>
                    <a:pt x="2540" y="98555"/>
                  </a:lnTo>
                  <a:lnTo>
                    <a:pt x="14721" y="116745"/>
                  </a:lnTo>
                  <a:lnTo>
                    <a:pt x="41309" y="134551"/>
                  </a:lnTo>
                  <a:lnTo>
                    <a:pt x="94219" y="143306"/>
                  </a:lnTo>
                  <a:lnTo>
                    <a:pt x="112905" y="144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46112" y="1388768"/>
              <a:ext cx="185930" cy="137865"/>
            </a:xfrm>
            <a:custGeom>
              <a:avLst/>
              <a:gdLst/>
              <a:ahLst/>
              <a:cxnLst/>
              <a:rect l="0" t="0" r="0" b="0"/>
              <a:pathLst>
                <a:path w="185930" h="137865">
                  <a:moveTo>
                    <a:pt x="80644" y="43107"/>
                  </a:moveTo>
                  <a:lnTo>
                    <a:pt x="80644" y="20750"/>
                  </a:lnTo>
                  <a:lnTo>
                    <a:pt x="77135" y="12995"/>
                  </a:lnTo>
                  <a:lnTo>
                    <a:pt x="63877" y="1258"/>
                  </a:lnTo>
                  <a:lnTo>
                    <a:pt x="54258" y="0"/>
                  </a:lnTo>
                  <a:lnTo>
                    <a:pt x="31092" y="4841"/>
                  </a:lnTo>
                  <a:lnTo>
                    <a:pt x="21873" y="11747"/>
                  </a:lnTo>
                  <a:lnTo>
                    <a:pt x="8510" y="31899"/>
                  </a:lnTo>
                  <a:lnTo>
                    <a:pt x="0" y="69552"/>
                  </a:lnTo>
                  <a:lnTo>
                    <a:pt x="4248" y="93465"/>
                  </a:lnTo>
                  <a:lnTo>
                    <a:pt x="8656" y="104755"/>
                  </a:lnTo>
                  <a:lnTo>
                    <a:pt x="16275" y="112282"/>
                  </a:lnTo>
                  <a:lnTo>
                    <a:pt x="37218" y="120645"/>
                  </a:lnTo>
                  <a:lnTo>
                    <a:pt x="47014" y="119365"/>
                  </a:lnTo>
                  <a:lnTo>
                    <a:pt x="64137" y="108585"/>
                  </a:lnTo>
                  <a:lnTo>
                    <a:pt x="86932" y="82785"/>
                  </a:lnTo>
                  <a:lnTo>
                    <a:pt x="94194" y="80088"/>
                  </a:lnTo>
                  <a:lnTo>
                    <a:pt x="101376" y="81799"/>
                  </a:lnTo>
                  <a:lnTo>
                    <a:pt x="115595" y="93059"/>
                  </a:lnTo>
                  <a:lnTo>
                    <a:pt x="137923" y="116789"/>
                  </a:lnTo>
                  <a:lnTo>
                    <a:pt x="163906" y="131099"/>
                  </a:lnTo>
                  <a:lnTo>
                    <a:pt x="185929" y="137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47032" y="1347647"/>
              <a:ext cx="152182" cy="179152"/>
            </a:xfrm>
            <a:custGeom>
              <a:avLst/>
              <a:gdLst/>
              <a:ahLst/>
              <a:cxnLst/>
              <a:rect l="0" t="0" r="0" b="0"/>
              <a:pathLst>
                <a:path w="152182" h="179152">
                  <a:moveTo>
                    <a:pt x="6066" y="31586"/>
                  </a:moveTo>
                  <a:lnTo>
                    <a:pt x="2946" y="74277"/>
                  </a:lnTo>
                  <a:lnTo>
                    <a:pt x="0" y="95013"/>
                  </a:lnTo>
                  <a:lnTo>
                    <a:pt x="10625" y="147433"/>
                  </a:lnTo>
                  <a:lnTo>
                    <a:pt x="23300" y="165352"/>
                  </a:lnTo>
                  <a:lnTo>
                    <a:pt x="31593" y="173405"/>
                  </a:lnTo>
                  <a:lnTo>
                    <a:pt x="40632" y="177605"/>
                  </a:lnTo>
                  <a:lnTo>
                    <a:pt x="60033" y="179151"/>
                  </a:lnTo>
                  <a:lnTo>
                    <a:pt x="90686" y="167856"/>
                  </a:lnTo>
                  <a:lnTo>
                    <a:pt x="138845" y="129491"/>
                  </a:lnTo>
                  <a:lnTo>
                    <a:pt x="146967" y="109414"/>
                  </a:lnTo>
                  <a:lnTo>
                    <a:pt x="152181" y="58398"/>
                  </a:lnTo>
                  <a:lnTo>
                    <a:pt x="146655" y="37263"/>
                  </a:lnTo>
                  <a:lnTo>
                    <a:pt x="1218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55877" y="1328785"/>
              <a:ext cx="165845" cy="158338"/>
            </a:xfrm>
            <a:custGeom>
              <a:avLst/>
              <a:gdLst/>
              <a:ahLst/>
              <a:cxnLst/>
              <a:rect l="0" t="0" r="0" b="0"/>
              <a:pathLst>
                <a:path w="165845" h="158338">
                  <a:moveTo>
                    <a:pt x="113076" y="8334"/>
                  </a:moveTo>
                  <a:lnTo>
                    <a:pt x="75598" y="0"/>
                  </a:lnTo>
                  <a:lnTo>
                    <a:pt x="51965" y="1121"/>
                  </a:lnTo>
                  <a:lnTo>
                    <a:pt x="20100" y="14905"/>
                  </a:lnTo>
                  <a:lnTo>
                    <a:pt x="3123" y="27242"/>
                  </a:lnTo>
                  <a:lnTo>
                    <a:pt x="0" y="33807"/>
                  </a:lnTo>
                  <a:lnTo>
                    <a:pt x="257" y="40524"/>
                  </a:lnTo>
                  <a:lnTo>
                    <a:pt x="2768" y="47341"/>
                  </a:lnTo>
                  <a:lnTo>
                    <a:pt x="9122" y="51886"/>
                  </a:lnTo>
                  <a:lnTo>
                    <a:pt x="65967" y="65368"/>
                  </a:lnTo>
                  <a:lnTo>
                    <a:pt x="122946" y="82150"/>
                  </a:lnTo>
                  <a:lnTo>
                    <a:pt x="133694" y="85620"/>
                  </a:lnTo>
                  <a:lnTo>
                    <a:pt x="151876" y="98835"/>
                  </a:lnTo>
                  <a:lnTo>
                    <a:pt x="159999" y="107273"/>
                  </a:lnTo>
                  <a:lnTo>
                    <a:pt x="164245" y="116407"/>
                  </a:lnTo>
                  <a:lnTo>
                    <a:pt x="165844" y="135915"/>
                  </a:lnTo>
                  <a:lnTo>
                    <a:pt x="161123" y="143691"/>
                  </a:lnTo>
                  <a:lnTo>
                    <a:pt x="143399" y="155450"/>
                  </a:lnTo>
                  <a:lnTo>
                    <a:pt x="123043" y="158337"/>
                  </a:lnTo>
                  <a:lnTo>
                    <a:pt x="65992" y="156076"/>
                  </a:lnTo>
                  <a:lnTo>
                    <a:pt x="39376" y="155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4531" y="1321501"/>
              <a:ext cx="155879" cy="165484"/>
            </a:xfrm>
            <a:custGeom>
              <a:avLst/>
              <a:gdLst/>
              <a:ahLst/>
              <a:cxnLst/>
              <a:rect l="0" t="0" r="0" b="0"/>
              <a:pathLst>
                <a:path w="155879" h="165484">
                  <a:moveTo>
                    <a:pt x="11292" y="89317"/>
                  </a:moveTo>
                  <a:lnTo>
                    <a:pt x="66337" y="71359"/>
                  </a:lnTo>
                  <a:lnTo>
                    <a:pt x="125805" y="54168"/>
                  </a:lnTo>
                  <a:lnTo>
                    <a:pt x="152717" y="38088"/>
                  </a:lnTo>
                  <a:lnTo>
                    <a:pt x="155878" y="30598"/>
                  </a:lnTo>
                  <a:lnTo>
                    <a:pt x="155646" y="22095"/>
                  </a:lnTo>
                  <a:lnTo>
                    <a:pt x="153152" y="12917"/>
                  </a:lnTo>
                  <a:lnTo>
                    <a:pt x="146809" y="6798"/>
                  </a:lnTo>
                  <a:lnTo>
                    <a:pt x="127284" y="0"/>
                  </a:lnTo>
                  <a:lnTo>
                    <a:pt x="95573" y="1761"/>
                  </a:lnTo>
                  <a:lnTo>
                    <a:pt x="77606" y="9849"/>
                  </a:lnTo>
                  <a:lnTo>
                    <a:pt x="25514" y="54501"/>
                  </a:lnTo>
                  <a:lnTo>
                    <a:pt x="4328" y="80951"/>
                  </a:lnTo>
                  <a:lnTo>
                    <a:pt x="800" y="90759"/>
                  </a:lnTo>
                  <a:lnTo>
                    <a:pt x="0" y="111015"/>
                  </a:lnTo>
                  <a:lnTo>
                    <a:pt x="6127" y="142149"/>
                  </a:lnTo>
                  <a:lnTo>
                    <a:pt x="11358" y="150275"/>
                  </a:lnTo>
                  <a:lnTo>
                    <a:pt x="26530" y="162423"/>
                  </a:lnTo>
                  <a:lnTo>
                    <a:pt x="48090" y="165483"/>
                  </a:lnTo>
                  <a:lnTo>
                    <a:pt x="110245" y="156106"/>
                  </a:lnTo>
                  <a:lnTo>
                    <a:pt x="137634" y="152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68773" y="1347647"/>
              <a:ext cx="26647" cy="136872"/>
            </a:xfrm>
            <a:custGeom>
              <a:avLst/>
              <a:gdLst/>
              <a:ahLst/>
              <a:cxnLst/>
              <a:rect l="0" t="0" r="0" b="0"/>
              <a:pathLst>
                <a:path w="26647" h="136872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584" y="104878"/>
                  </a:lnTo>
                  <a:lnTo>
                    <a:pt x="2664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84891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26700" y="1189720"/>
              <a:ext cx="47705" cy="294799"/>
            </a:xfrm>
            <a:custGeom>
              <a:avLst/>
              <a:gdLst/>
              <a:ahLst/>
              <a:cxnLst/>
              <a:rect l="0" t="0" r="0" b="0"/>
              <a:pathLst>
                <a:path w="47705" h="294799">
                  <a:moveTo>
                    <a:pt x="5590" y="0"/>
                  </a:moveTo>
                  <a:lnTo>
                    <a:pt x="0" y="16767"/>
                  </a:lnTo>
                  <a:lnTo>
                    <a:pt x="4442" y="71855"/>
                  </a:lnTo>
                  <a:lnTo>
                    <a:pt x="13309" y="127745"/>
                  </a:lnTo>
                  <a:lnTo>
                    <a:pt x="23345" y="180700"/>
                  </a:lnTo>
                  <a:lnTo>
                    <a:pt x="34097" y="241108"/>
                  </a:lnTo>
                  <a:lnTo>
                    <a:pt x="39383" y="274600"/>
                  </a:lnTo>
                  <a:lnTo>
                    <a:pt x="4770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00704" y="130553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597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48103" y="1158134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19128" y="52705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13396" y="1310473"/>
              <a:ext cx="175666" cy="190269"/>
            </a:xfrm>
            <a:custGeom>
              <a:avLst/>
              <a:gdLst/>
              <a:ahLst/>
              <a:cxnLst/>
              <a:rect l="0" t="0" r="0" b="0"/>
              <a:pathLst>
                <a:path w="175666" h="190269">
                  <a:moveTo>
                    <a:pt x="87391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6" y="5611"/>
                  </a:lnTo>
                  <a:lnTo>
                    <a:pt x="18733" y="15737"/>
                  </a:lnTo>
                  <a:lnTo>
                    <a:pt x="6964" y="31156"/>
                  </a:lnTo>
                  <a:lnTo>
                    <a:pt x="2187" y="40181"/>
                  </a:lnTo>
                  <a:lnTo>
                    <a:pt x="0" y="59568"/>
                  </a:lnTo>
                  <a:lnTo>
                    <a:pt x="1054" y="69651"/>
                  </a:lnTo>
                  <a:lnTo>
                    <a:pt x="5267" y="77543"/>
                  </a:lnTo>
                  <a:lnTo>
                    <a:pt x="19306" y="89431"/>
                  </a:lnTo>
                  <a:lnTo>
                    <a:pt x="46941" y="102701"/>
                  </a:lnTo>
                  <a:lnTo>
                    <a:pt x="102191" y="110429"/>
                  </a:lnTo>
                  <a:lnTo>
                    <a:pt x="160267" y="125315"/>
                  </a:lnTo>
                  <a:lnTo>
                    <a:pt x="167560" y="132200"/>
                  </a:lnTo>
                  <a:lnTo>
                    <a:pt x="175665" y="152327"/>
                  </a:lnTo>
                  <a:lnTo>
                    <a:pt x="175486" y="161906"/>
                  </a:lnTo>
                  <a:lnTo>
                    <a:pt x="169048" y="178788"/>
                  </a:lnTo>
                  <a:lnTo>
                    <a:pt x="161716" y="184226"/>
                  </a:lnTo>
                  <a:lnTo>
                    <a:pt x="141091" y="190268"/>
                  </a:lnTo>
                  <a:lnTo>
                    <a:pt x="108762" y="188080"/>
                  </a:lnTo>
                  <a:lnTo>
                    <a:pt x="45305" y="161162"/>
                  </a:lnTo>
                  <a:lnTo>
                    <a:pt x="3163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61526" y="1320241"/>
              <a:ext cx="218330" cy="188359"/>
            </a:xfrm>
            <a:custGeom>
              <a:avLst/>
              <a:gdLst/>
              <a:ahLst/>
              <a:cxnLst/>
              <a:rect l="0" t="0" r="0" b="0"/>
              <a:pathLst>
                <a:path w="218330" h="188359">
                  <a:moveTo>
                    <a:pt x="144629" y="69520"/>
                  </a:moveTo>
                  <a:lnTo>
                    <a:pt x="135054" y="45474"/>
                  </a:lnTo>
                  <a:lnTo>
                    <a:pt x="105226" y="9927"/>
                  </a:lnTo>
                  <a:lnTo>
                    <a:pt x="85393" y="2090"/>
                  </a:lnTo>
                  <a:lnTo>
                    <a:pt x="73553" y="0"/>
                  </a:lnTo>
                  <a:lnTo>
                    <a:pt x="63319" y="2117"/>
                  </a:lnTo>
                  <a:lnTo>
                    <a:pt x="37739" y="20693"/>
                  </a:lnTo>
                  <a:lnTo>
                    <a:pt x="22643" y="34561"/>
                  </a:lnTo>
                  <a:lnTo>
                    <a:pt x="6580" y="66701"/>
                  </a:lnTo>
                  <a:lnTo>
                    <a:pt x="0" y="105860"/>
                  </a:lnTo>
                  <a:lnTo>
                    <a:pt x="3640" y="141509"/>
                  </a:lnTo>
                  <a:lnTo>
                    <a:pt x="12168" y="160397"/>
                  </a:lnTo>
                  <a:lnTo>
                    <a:pt x="17717" y="168709"/>
                  </a:lnTo>
                  <a:lnTo>
                    <a:pt x="33242" y="181064"/>
                  </a:lnTo>
                  <a:lnTo>
                    <a:pt x="42295" y="185997"/>
                  </a:lnTo>
                  <a:lnTo>
                    <a:pt x="61713" y="188358"/>
                  </a:lnTo>
                  <a:lnTo>
                    <a:pt x="82041" y="184338"/>
                  </a:lnTo>
                  <a:lnTo>
                    <a:pt x="102774" y="174753"/>
                  </a:lnTo>
                  <a:lnTo>
                    <a:pt x="128588" y="150613"/>
                  </a:lnTo>
                  <a:lnTo>
                    <a:pt x="137500" y="128178"/>
                  </a:lnTo>
                  <a:lnTo>
                    <a:pt x="139876" y="115645"/>
                  </a:lnTo>
                  <a:lnTo>
                    <a:pt x="142631" y="110798"/>
                  </a:lnTo>
                  <a:lnTo>
                    <a:pt x="145637" y="111077"/>
                  </a:lnTo>
                  <a:lnTo>
                    <a:pt x="190703" y="156477"/>
                  </a:lnTo>
                  <a:lnTo>
                    <a:pt x="218329" y="174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37782" y="1326590"/>
              <a:ext cx="105286" cy="161117"/>
            </a:xfrm>
            <a:custGeom>
              <a:avLst/>
              <a:gdLst/>
              <a:ahLst/>
              <a:cxnLst/>
              <a:rect l="0" t="0" r="0" b="0"/>
              <a:pathLst>
                <a:path w="105286" h="161117">
                  <a:moveTo>
                    <a:pt x="0" y="84228"/>
                  </a:moveTo>
                  <a:lnTo>
                    <a:pt x="16811" y="103379"/>
                  </a:lnTo>
                  <a:lnTo>
                    <a:pt x="51716" y="161116"/>
                  </a:lnTo>
                  <a:lnTo>
                    <a:pt x="44829" y="149514"/>
                  </a:lnTo>
                  <a:lnTo>
                    <a:pt x="25667" y="92848"/>
                  </a:lnTo>
                  <a:lnTo>
                    <a:pt x="23106" y="67782"/>
                  </a:lnTo>
                  <a:lnTo>
                    <a:pt x="28207" y="47283"/>
                  </a:lnTo>
                  <a:lnTo>
                    <a:pt x="39442" y="30373"/>
                  </a:lnTo>
                  <a:lnTo>
                    <a:pt x="56134" y="15059"/>
                  </a:lnTo>
                  <a:lnTo>
                    <a:pt x="75252" y="66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88124" y="1383027"/>
              <a:ext cx="186571" cy="115971"/>
            </a:xfrm>
            <a:custGeom>
              <a:avLst/>
              <a:gdLst/>
              <a:ahLst/>
              <a:cxnLst/>
              <a:rect l="0" t="0" r="0" b="0"/>
              <a:pathLst>
                <a:path w="186571" h="115971">
                  <a:moveTo>
                    <a:pt x="112870" y="38320"/>
                  </a:moveTo>
                  <a:lnTo>
                    <a:pt x="83562" y="9011"/>
                  </a:lnTo>
                  <a:lnTo>
                    <a:pt x="63970" y="1897"/>
                  </a:lnTo>
                  <a:lnTo>
                    <a:pt x="52194" y="0"/>
                  </a:lnTo>
                  <a:lnTo>
                    <a:pt x="32871" y="4131"/>
                  </a:lnTo>
                  <a:lnTo>
                    <a:pt x="24442" y="8508"/>
                  </a:lnTo>
                  <a:lnTo>
                    <a:pt x="11958" y="22730"/>
                  </a:lnTo>
                  <a:lnTo>
                    <a:pt x="3679" y="41920"/>
                  </a:lnTo>
                  <a:lnTo>
                    <a:pt x="0" y="66046"/>
                  </a:lnTo>
                  <a:lnTo>
                    <a:pt x="4605" y="89247"/>
                  </a:lnTo>
                  <a:lnTo>
                    <a:pt x="9108" y="100347"/>
                  </a:lnTo>
                  <a:lnTo>
                    <a:pt x="16789" y="107747"/>
                  </a:lnTo>
                  <a:lnTo>
                    <a:pt x="37803" y="115970"/>
                  </a:lnTo>
                  <a:lnTo>
                    <a:pt x="47617" y="115823"/>
                  </a:lnTo>
                  <a:lnTo>
                    <a:pt x="64762" y="109420"/>
                  </a:lnTo>
                  <a:lnTo>
                    <a:pt x="87568" y="92662"/>
                  </a:lnTo>
                  <a:lnTo>
                    <a:pt x="103554" y="67289"/>
                  </a:lnTo>
                  <a:lnTo>
                    <a:pt x="108999" y="64652"/>
                  </a:lnTo>
                  <a:lnTo>
                    <a:pt x="114969" y="66403"/>
                  </a:lnTo>
                  <a:lnTo>
                    <a:pt x="178190" y="108158"/>
                  </a:lnTo>
                  <a:lnTo>
                    <a:pt x="186570" y="112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16808" y="1200248"/>
              <a:ext cx="15620" cy="273742"/>
            </a:xfrm>
            <a:custGeom>
              <a:avLst/>
              <a:gdLst/>
              <a:ahLst/>
              <a:cxnLst/>
              <a:rect l="0" t="0" r="0" b="0"/>
              <a:pathLst>
                <a:path w="15620" h="27374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8406" y="226794"/>
                  </a:lnTo>
                  <a:lnTo>
                    <a:pt x="15619" y="258271"/>
                  </a:lnTo>
                  <a:lnTo>
                    <a:pt x="15092" y="263428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32580" y="1316062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4900" y="14654"/>
                  </a:lnTo>
                  <a:lnTo>
                    <a:pt x="54690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53679" y="138976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5589" y="6209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53679" y="13265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35933" y="1389761"/>
              <a:ext cx="144618" cy="129639"/>
            </a:xfrm>
            <a:custGeom>
              <a:avLst/>
              <a:gdLst/>
              <a:ahLst/>
              <a:cxnLst/>
              <a:rect l="0" t="0" r="0" b="0"/>
              <a:pathLst>
                <a:path w="144618" h="129639">
                  <a:moveTo>
                    <a:pt x="107258" y="21057"/>
                  </a:moveTo>
                  <a:lnTo>
                    <a:pt x="96080" y="9879"/>
                  </a:lnTo>
                  <a:lnTo>
                    <a:pt x="78113" y="4391"/>
                  </a:lnTo>
                  <a:lnTo>
                    <a:pt x="66771" y="2927"/>
                  </a:lnTo>
                  <a:lnTo>
                    <a:pt x="47930" y="7540"/>
                  </a:lnTo>
                  <a:lnTo>
                    <a:pt x="31757" y="18559"/>
                  </a:lnTo>
                  <a:lnTo>
                    <a:pt x="10668" y="44494"/>
                  </a:lnTo>
                  <a:lnTo>
                    <a:pt x="768" y="64229"/>
                  </a:lnTo>
                  <a:lnTo>
                    <a:pt x="0" y="73235"/>
                  </a:lnTo>
                  <a:lnTo>
                    <a:pt x="5386" y="89481"/>
                  </a:lnTo>
                  <a:lnTo>
                    <a:pt x="21572" y="111781"/>
                  </a:lnTo>
                  <a:lnTo>
                    <a:pt x="46775" y="127617"/>
                  </a:lnTo>
                  <a:lnTo>
                    <a:pt x="66339" y="129638"/>
                  </a:lnTo>
                  <a:lnTo>
                    <a:pt x="86732" y="125468"/>
                  </a:lnTo>
                  <a:lnTo>
                    <a:pt x="116775" y="109965"/>
                  </a:lnTo>
                  <a:lnTo>
                    <a:pt x="133325" y="97227"/>
                  </a:lnTo>
                  <a:lnTo>
                    <a:pt x="142240" y="77527"/>
                  </a:lnTo>
                  <a:lnTo>
                    <a:pt x="144617" y="65723"/>
                  </a:lnTo>
                  <a:lnTo>
                    <a:pt x="141020" y="43248"/>
                  </a:lnTo>
                  <a:lnTo>
                    <a:pt x="1177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80062" y="1495046"/>
              <a:ext cx="56707" cy="136872"/>
            </a:xfrm>
            <a:custGeom>
              <a:avLst/>
              <a:gdLst/>
              <a:ahLst/>
              <a:cxnLst/>
              <a:rect l="0" t="0" r="0" b="0"/>
              <a:pathLst>
                <a:path w="56707" h="136872">
                  <a:moveTo>
                    <a:pt x="0" y="0"/>
                  </a:moveTo>
                  <a:lnTo>
                    <a:pt x="29308" y="34898"/>
                  </a:lnTo>
                  <a:lnTo>
                    <a:pt x="55644" y="95047"/>
                  </a:lnTo>
                  <a:lnTo>
                    <a:pt x="56706" y="112823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74859" y="136870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9066" y="58617"/>
                  </a:lnTo>
                  <a:lnTo>
                    <a:pt x="10337" y="11730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85388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02746" y="1231834"/>
              <a:ext cx="19513" cy="273742"/>
            </a:xfrm>
            <a:custGeom>
              <a:avLst/>
              <a:gdLst/>
              <a:ahLst/>
              <a:cxnLst/>
              <a:rect l="0" t="0" r="0" b="0"/>
              <a:pathLst>
                <a:path w="19513" h="273742">
                  <a:moveTo>
                    <a:pt x="19512" y="0"/>
                  </a:moveTo>
                  <a:lnTo>
                    <a:pt x="4858" y="49552"/>
                  </a:lnTo>
                  <a:lnTo>
                    <a:pt x="353" y="100080"/>
                  </a:lnTo>
                  <a:lnTo>
                    <a:pt x="0" y="163225"/>
                  </a:lnTo>
                  <a:lnTo>
                    <a:pt x="6862" y="220758"/>
                  </a:lnTo>
                  <a:lnTo>
                    <a:pt x="898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48559" y="1316062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8"/>
                  </a:lnTo>
                  <a:lnTo>
                    <a:pt x="25834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77737" y="1381428"/>
              <a:ext cx="165662" cy="190360"/>
            </a:xfrm>
            <a:custGeom>
              <a:avLst/>
              <a:gdLst/>
              <a:ahLst/>
              <a:cxnLst/>
              <a:rect l="0" t="0" r="0" b="0"/>
              <a:pathLst>
                <a:path w="165662" h="190360">
                  <a:moveTo>
                    <a:pt x="165661" y="8333"/>
                  </a:moveTo>
                  <a:lnTo>
                    <a:pt x="128183" y="0"/>
                  </a:lnTo>
                  <a:lnTo>
                    <a:pt x="103381" y="1120"/>
                  </a:lnTo>
                  <a:lnTo>
                    <a:pt x="65450" y="14905"/>
                  </a:lnTo>
                  <a:lnTo>
                    <a:pt x="22902" y="47341"/>
                  </a:lnTo>
                  <a:lnTo>
                    <a:pt x="6638" y="73703"/>
                  </a:lnTo>
                  <a:lnTo>
                    <a:pt x="0" y="109331"/>
                  </a:lnTo>
                  <a:lnTo>
                    <a:pt x="4686" y="132769"/>
                  </a:lnTo>
                  <a:lnTo>
                    <a:pt x="20479" y="162576"/>
                  </a:lnTo>
                  <a:lnTo>
                    <a:pt x="34456" y="177491"/>
                  </a:lnTo>
                  <a:lnTo>
                    <a:pt x="52365" y="188020"/>
                  </a:lnTo>
                  <a:lnTo>
                    <a:pt x="72024" y="190359"/>
                  </a:lnTo>
                  <a:lnTo>
                    <a:pt x="134076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69962" y="1406905"/>
              <a:ext cx="194536" cy="143469"/>
            </a:xfrm>
            <a:custGeom>
              <a:avLst/>
              <a:gdLst/>
              <a:ahLst/>
              <a:cxnLst/>
              <a:rect l="0" t="0" r="0" b="0"/>
              <a:pathLst>
                <a:path w="194536" h="143469">
                  <a:moveTo>
                    <a:pt x="131364" y="24970"/>
                  </a:moveTo>
                  <a:lnTo>
                    <a:pt x="113383" y="9329"/>
                  </a:lnTo>
                  <a:lnTo>
                    <a:pt x="96466" y="1251"/>
                  </a:lnTo>
                  <a:lnTo>
                    <a:pt x="77249" y="0"/>
                  </a:lnTo>
                  <a:lnTo>
                    <a:pt x="57010" y="4514"/>
                  </a:lnTo>
                  <a:lnTo>
                    <a:pt x="36317" y="14319"/>
                  </a:lnTo>
                  <a:lnTo>
                    <a:pt x="18541" y="32714"/>
                  </a:lnTo>
                  <a:lnTo>
                    <a:pt x="10525" y="44171"/>
                  </a:lnTo>
                  <a:lnTo>
                    <a:pt x="1619" y="72498"/>
                  </a:lnTo>
                  <a:lnTo>
                    <a:pt x="0" y="101076"/>
                  </a:lnTo>
                  <a:lnTo>
                    <a:pt x="7079" y="121576"/>
                  </a:lnTo>
                  <a:lnTo>
                    <a:pt x="21144" y="135366"/>
                  </a:lnTo>
                  <a:lnTo>
                    <a:pt x="29808" y="140682"/>
                  </a:lnTo>
                  <a:lnTo>
                    <a:pt x="48793" y="143468"/>
                  </a:lnTo>
                  <a:lnTo>
                    <a:pt x="58769" y="142573"/>
                  </a:lnTo>
                  <a:lnTo>
                    <a:pt x="76092" y="135340"/>
                  </a:lnTo>
                  <a:lnTo>
                    <a:pt x="91591" y="123156"/>
                  </a:lnTo>
                  <a:lnTo>
                    <a:pt x="112300" y="96566"/>
                  </a:lnTo>
                  <a:lnTo>
                    <a:pt x="122111" y="76678"/>
                  </a:lnTo>
                  <a:lnTo>
                    <a:pt x="126365" y="73480"/>
                  </a:lnTo>
                  <a:lnTo>
                    <a:pt x="130370" y="74858"/>
                  </a:lnTo>
                  <a:lnTo>
                    <a:pt x="186348" y="124218"/>
                  </a:lnTo>
                  <a:lnTo>
                    <a:pt x="194535" y="130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91523" y="1400655"/>
              <a:ext cx="151960" cy="136051"/>
            </a:xfrm>
            <a:custGeom>
              <a:avLst/>
              <a:gdLst/>
              <a:ahLst/>
              <a:cxnLst/>
              <a:rect l="0" t="0" r="0" b="0"/>
              <a:pathLst>
                <a:path w="151960" h="136051">
                  <a:moveTo>
                    <a:pt x="4560" y="31220"/>
                  </a:moveTo>
                  <a:lnTo>
                    <a:pt x="4559" y="89837"/>
                  </a:lnTo>
                  <a:lnTo>
                    <a:pt x="10625" y="135822"/>
                  </a:lnTo>
                  <a:lnTo>
                    <a:pt x="9773" y="136050"/>
                  </a:lnTo>
                  <a:lnTo>
                    <a:pt x="0" y="111199"/>
                  </a:lnTo>
                  <a:lnTo>
                    <a:pt x="3151" y="50793"/>
                  </a:lnTo>
                  <a:lnTo>
                    <a:pt x="6273" y="25881"/>
                  </a:lnTo>
                  <a:lnTo>
                    <a:pt x="15460" y="7011"/>
                  </a:lnTo>
                  <a:lnTo>
                    <a:pt x="23525" y="2212"/>
                  </a:lnTo>
                  <a:lnTo>
                    <a:pt x="44964" y="0"/>
                  </a:lnTo>
                  <a:lnTo>
                    <a:pt x="77752" y="5332"/>
                  </a:lnTo>
                  <a:lnTo>
                    <a:pt x="95971" y="17375"/>
                  </a:lnTo>
                  <a:lnTo>
                    <a:pt x="110698" y="34425"/>
                  </a:lnTo>
                  <a:lnTo>
                    <a:pt x="137379" y="93503"/>
                  </a:lnTo>
                  <a:lnTo>
                    <a:pt x="151959" y="125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54052" y="1252891"/>
              <a:ext cx="192615" cy="284483"/>
            </a:xfrm>
            <a:custGeom>
              <a:avLst/>
              <a:gdLst/>
              <a:ahLst/>
              <a:cxnLst/>
              <a:rect l="0" t="0" r="0" b="0"/>
              <a:pathLst>
                <a:path w="192615" h="284483">
                  <a:moveTo>
                    <a:pt x="0" y="0"/>
                  </a:moveTo>
                  <a:lnTo>
                    <a:pt x="5588" y="58617"/>
                  </a:lnTo>
                  <a:lnTo>
                    <a:pt x="17957" y="112791"/>
                  </a:lnTo>
                  <a:lnTo>
                    <a:pt x="28547" y="168552"/>
                  </a:lnTo>
                  <a:lnTo>
                    <a:pt x="36574" y="224627"/>
                  </a:lnTo>
                  <a:lnTo>
                    <a:pt x="38421" y="229300"/>
                  </a:lnTo>
                  <a:lnTo>
                    <a:pt x="39652" y="227736"/>
                  </a:lnTo>
                  <a:lnTo>
                    <a:pt x="51365" y="180378"/>
                  </a:lnTo>
                  <a:lnTo>
                    <a:pt x="62213" y="158547"/>
                  </a:lnTo>
                  <a:lnTo>
                    <a:pt x="69551" y="152491"/>
                  </a:lnTo>
                  <a:lnTo>
                    <a:pt x="77953" y="149624"/>
                  </a:lnTo>
                  <a:lnTo>
                    <a:pt x="96647" y="149557"/>
                  </a:lnTo>
                  <a:lnTo>
                    <a:pt x="116654" y="153427"/>
                  </a:lnTo>
                  <a:lnTo>
                    <a:pt x="147647" y="173362"/>
                  </a:lnTo>
                  <a:lnTo>
                    <a:pt x="179986" y="204303"/>
                  </a:lnTo>
                  <a:lnTo>
                    <a:pt x="190348" y="222992"/>
                  </a:lnTo>
                  <a:lnTo>
                    <a:pt x="192614" y="242997"/>
                  </a:lnTo>
                  <a:lnTo>
                    <a:pt x="191579" y="253245"/>
                  </a:lnTo>
                  <a:lnTo>
                    <a:pt x="181073" y="270871"/>
                  </a:lnTo>
                  <a:lnTo>
                    <a:pt x="173358" y="278846"/>
                  </a:lnTo>
                  <a:lnTo>
                    <a:pt x="163535" y="282994"/>
                  </a:lnTo>
                  <a:lnTo>
                    <a:pt x="140142" y="284482"/>
                  </a:lnTo>
                  <a:lnTo>
                    <a:pt x="84659" y="275964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54093" y="1365901"/>
              <a:ext cx="158057" cy="181789"/>
            </a:xfrm>
            <a:custGeom>
              <a:avLst/>
              <a:gdLst/>
              <a:ahLst/>
              <a:cxnLst/>
              <a:rect l="0" t="0" r="0" b="0"/>
              <a:pathLst>
                <a:path w="158057" h="181789">
                  <a:moveTo>
                    <a:pt x="0" y="76503"/>
                  </a:moveTo>
                  <a:lnTo>
                    <a:pt x="58617" y="76503"/>
                  </a:lnTo>
                  <a:lnTo>
                    <a:pt x="115214" y="65050"/>
                  </a:lnTo>
                  <a:lnTo>
                    <a:pt x="135434" y="57375"/>
                  </a:lnTo>
                  <a:lnTo>
                    <a:pt x="152220" y="46164"/>
                  </a:lnTo>
                  <a:lnTo>
                    <a:pt x="156462" y="38730"/>
                  </a:lnTo>
                  <a:lnTo>
                    <a:pt x="158056" y="21110"/>
                  </a:lnTo>
                  <a:lnTo>
                    <a:pt x="154504" y="13838"/>
                  </a:lnTo>
                  <a:lnTo>
                    <a:pt x="141198" y="2638"/>
                  </a:lnTo>
                  <a:lnTo>
                    <a:pt x="120467" y="0"/>
                  </a:lnTo>
                  <a:lnTo>
                    <a:pt x="96825" y="3897"/>
                  </a:lnTo>
                  <a:lnTo>
                    <a:pt x="64954" y="19245"/>
                  </a:lnTo>
                  <a:lnTo>
                    <a:pt x="47976" y="31948"/>
                  </a:lnTo>
                  <a:lnTo>
                    <a:pt x="30852" y="57842"/>
                  </a:lnTo>
                  <a:lnTo>
                    <a:pt x="23960" y="93330"/>
                  </a:lnTo>
                  <a:lnTo>
                    <a:pt x="28586" y="113617"/>
                  </a:lnTo>
                  <a:lnTo>
                    <a:pt x="50620" y="145705"/>
                  </a:lnTo>
                  <a:lnTo>
                    <a:pt x="76219" y="161868"/>
                  </a:lnTo>
                  <a:lnTo>
                    <a:pt x="123554" y="178356"/>
                  </a:lnTo>
                  <a:lnTo>
                    <a:pt x="147399" y="181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00754" y="1368704"/>
              <a:ext cx="314435" cy="181566"/>
            </a:xfrm>
            <a:custGeom>
              <a:avLst/>
              <a:gdLst/>
              <a:ahLst/>
              <a:cxnLst/>
              <a:rect l="0" t="0" r="0" b="0"/>
              <a:pathLst>
                <a:path w="314435" h="181566">
                  <a:moveTo>
                    <a:pt x="6066" y="0"/>
                  </a:moveTo>
                  <a:lnTo>
                    <a:pt x="0" y="32452"/>
                  </a:lnTo>
                  <a:lnTo>
                    <a:pt x="10624" y="84342"/>
                  </a:lnTo>
                  <a:lnTo>
                    <a:pt x="26003" y="110258"/>
                  </a:lnTo>
                  <a:lnTo>
                    <a:pt x="65936" y="154239"/>
                  </a:lnTo>
                  <a:lnTo>
                    <a:pt x="74055" y="156638"/>
                  </a:lnTo>
                  <a:lnTo>
                    <a:pt x="92436" y="153065"/>
                  </a:lnTo>
                  <a:lnTo>
                    <a:pt x="99910" y="147667"/>
                  </a:lnTo>
                  <a:lnTo>
                    <a:pt x="111335" y="132310"/>
                  </a:lnTo>
                  <a:lnTo>
                    <a:pt x="124344" y="103934"/>
                  </a:lnTo>
                  <a:lnTo>
                    <a:pt x="128202" y="100875"/>
                  </a:lnTo>
                  <a:lnTo>
                    <a:pt x="131943" y="102345"/>
                  </a:lnTo>
                  <a:lnTo>
                    <a:pt x="171601" y="158988"/>
                  </a:lnTo>
                  <a:lnTo>
                    <a:pt x="188431" y="173217"/>
                  </a:lnTo>
                  <a:lnTo>
                    <a:pt x="197833" y="178649"/>
                  </a:lnTo>
                  <a:lnTo>
                    <a:pt x="220756" y="181565"/>
                  </a:lnTo>
                  <a:lnTo>
                    <a:pt x="268012" y="173905"/>
                  </a:lnTo>
                  <a:lnTo>
                    <a:pt x="286652" y="161519"/>
                  </a:lnTo>
                  <a:lnTo>
                    <a:pt x="294899" y="153303"/>
                  </a:lnTo>
                  <a:lnTo>
                    <a:pt x="312094" y="113793"/>
                  </a:lnTo>
                  <a:lnTo>
                    <a:pt x="314434" y="88010"/>
                  </a:lnTo>
                  <a:lnTo>
                    <a:pt x="311792" y="28358"/>
                  </a:lnTo>
                  <a:lnTo>
                    <a:pt x="31139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64788" y="1368704"/>
              <a:ext cx="136871" cy="141888"/>
            </a:xfrm>
            <a:custGeom>
              <a:avLst/>
              <a:gdLst/>
              <a:ahLst/>
              <a:cxnLst/>
              <a:rect l="0" t="0" r="0" b="0"/>
              <a:pathLst>
                <a:path w="136871" h="141888">
                  <a:moveTo>
                    <a:pt x="0" y="21057"/>
                  </a:moveTo>
                  <a:lnTo>
                    <a:pt x="9574" y="52339"/>
                  </a:lnTo>
                  <a:lnTo>
                    <a:pt x="37750" y="113573"/>
                  </a:lnTo>
                  <a:lnTo>
                    <a:pt x="45243" y="135875"/>
                  </a:lnTo>
                  <a:lnTo>
                    <a:pt x="45371" y="140886"/>
                  </a:lnTo>
                  <a:lnTo>
                    <a:pt x="43115" y="141887"/>
                  </a:lnTo>
                  <a:lnTo>
                    <a:pt x="39272" y="140215"/>
                  </a:lnTo>
                  <a:lnTo>
                    <a:pt x="22684" y="121094"/>
                  </a:lnTo>
                  <a:lnTo>
                    <a:pt x="8540" y="87612"/>
                  </a:lnTo>
                  <a:lnTo>
                    <a:pt x="2530" y="48056"/>
                  </a:lnTo>
                  <a:lnTo>
                    <a:pt x="7363" y="26818"/>
                  </a:lnTo>
                  <a:lnTo>
                    <a:pt x="11928" y="17879"/>
                  </a:lnTo>
                  <a:lnTo>
                    <a:pt x="19650" y="11919"/>
                  </a:lnTo>
                  <a:lnTo>
                    <a:pt x="40708" y="5297"/>
                  </a:lnTo>
                  <a:lnTo>
                    <a:pt x="102904" y="69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90825" y="1431875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8"/>
                  </a:lnTo>
                  <a:lnTo>
                    <a:pt x="4045" y="72326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85886" y="128447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88855" y="1273948"/>
              <a:ext cx="28660" cy="284270"/>
            </a:xfrm>
            <a:custGeom>
              <a:avLst/>
              <a:gdLst/>
              <a:ahLst/>
              <a:cxnLst/>
              <a:rect l="0" t="0" r="0" b="0"/>
              <a:pathLst>
                <a:path w="28660" h="284270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3529" y="100080"/>
                  </a:lnTo>
                  <a:lnTo>
                    <a:pt x="6395" y="153915"/>
                  </a:lnTo>
                  <a:lnTo>
                    <a:pt x="7244" y="206911"/>
                  </a:lnTo>
                  <a:lnTo>
                    <a:pt x="15936" y="258070"/>
                  </a:lnTo>
                  <a:lnTo>
                    <a:pt x="2865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59585" y="138976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78119" y="6066"/>
                  </a:lnTo>
                  <a:lnTo>
                    <a:pt x="115050" y="1030"/>
                  </a:lnTo>
                  <a:lnTo>
                    <a:pt x="56695" y="74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38611" y="1273948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12998" y="178430"/>
                  </a:lnTo>
                  <a:lnTo>
                    <a:pt x="27232" y="239526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12269" y="138976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0"/>
                  </a:lnTo>
                  <a:lnTo>
                    <a:pt x="101479" y="5589"/>
                  </a:lnTo>
                  <a:lnTo>
                    <a:pt x="46735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643896" y="1378828"/>
              <a:ext cx="154124" cy="168941"/>
            </a:xfrm>
            <a:custGeom>
              <a:avLst/>
              <a:gdLst/>
              <a:ahLst/>
              <a:cxnLst/>
              <a:rect l="0" t="0" r="0" b="0"/>
              <a:pathLst>
                <a:path w="154124" h="168941">
                  <a:moveTo>
                    <a:pt x="0" y="84633"/>
                  </a:moveTo>
                  <a:lnTo>
                    <a:pt x="58617" y="79044"/>
                  </a:lnTo>
                  <a:lnTo>
                    <a:pt x="104386" y="65505"/>
                  </a:lnTo>
                  <a:lnTo>
                    <a:pt x="135434" y="46860"/>
                  </a:lnTo>
                  <a:lnTo>
                    <a:pt x="152221" y="29240"/>
                  </a:lnTo>
                  <a:lnTo>
                    <a:pt x="154123" y="20798"/>
                  </a:lnTo>
                  <a:lnTo>
                    <a:pt x="151881" y="12831"/>
                  </a:lnTo>
                  <a:lnTo>
                    <a:pt x="146878" y="5179"/>
                  </a:lnTo>
                  <a:lnTo>
                    <a:pt x="140032" y="1248"/>
                  </a:lnTo>
                  <a:lnTo>
                    <a:pt x="123068" y="0"/>
                  </a:lnTo>
                  <a:lnTo>
                    <a:pt x="93786" y="5874"/>
                  </a:lnTo>
                  <a:lnTo>
                    <a:pt x="68472" y="20613"/>
                  </a:lnTo>
                  <a:lnTo>
                    <a:pt x="31821" y="56517"/>
                  </a:lnTo>
                  <a:lnTo>
                    <a:pt x="24724" y="65889"/>
                  </a:lnTo>
                  <a:lnTo>
                    <a:pt x="19957" y="88780"/>
                  </a:lnTo>
                  <a:lnTo>
                    <a:pt x="22908" y="113382"/>
                  </a:lnTo>
                  <a:lnTo>
                    <a:pt x="32019" y="136015"/>
                  </a:lnTo>
                  <a:lnTo>
                    <a:pt x="50106" y="154653"/>
                  </a:lnTo>
                  <a:lnTo>
                    <a:pt x="61480" y="162898"/>
                  </a:lnTo>
                  <a:lnTo>
                    <a:pt x="89715" y="168940"/>
                  </a:lnTo>
                  <a:lnTo>
                    <a:pt x="126019" y="165765"/>
                  </a:lnTo>
                  <a:lnTo>
                    <a:pt x="147399" y="158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896580" y="1397445"/>
              <a:ext cx="147400" cy="171572"/>
            </a:xfrm>
            <a:custGeom>
              <a:avLst/>
              <a:gdLst/>
              <a:ahLst/>
              <a:cxnLst/>
              <a:rect l="0" t="0" r="0" b="0"/>
              <a:pathLst>
                <a:path w="147400" h="171572">
                  <a:moveTo>
                    <a:pt x="0" y="76544"/>
                  </a:moveTo>
                  <a:lnTo>
                    <a:pt x="5589" y="135161"/>
                  </a:lnTo>
                  <a:lnTo>
                    <a:pt x="14655" y="169951"/>
                  </a:lnTo>
                  <a:lnTo>
                    <a:pt x="15619" y="171571"/>
                  </a:lnTo>
                  <a:lnTo>
                    <a:pt x="3894" y="116896"/>
                  </a:lnTo>
                  <a:lnTo>
                    <a:pt x="3889" y="64974"/>
                  </a:lnTo>
                  <a:lnTo>
                    <a:pt x="9918" y="39817"/>
                  </a:lnTo>
                  <a:lnTo>
                    <a:pt x="20395" y="20836"/>
                  </a:lnTo>
                  <a:lnTo>
                    <a:pt x="35970" y="7722"/>
                  </a:lnTo>
                  <a:lnTo>
                    <a:pt x="45037" y="2586"/>
                  </a:lnTo>
                  <a:lnTo>
                    <a:pt x="64470" y="0"/>
                  </a:lnTo>
                  <a:lnTo>
                    <a:pt x="84806" y="3920"/>
                  </a:lnTo>
                  <a:lnTo>
                    <a:pt x="105542" y="13461"/>
                  </a:lnTo>
                  <a:lnTo>
                    <a:pt x="120218" y="28620"/>
                  </a:lnTo>
                  <a:lnTo>
                    <a:pt x="125769" y="37576"/>
                  </a:lnTo>
                  <a:lnTo>
                    <a:pt x="135847" y="91637"/>
                  </a:lnTo>
                  <a:lnTo>
                    <a:pt x="144771" y="135418"/>
                  </a:lnTo>
                  <a:lnTo>
                    <a:pt x="147399" y="160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310557" y="1378131"/>
              <a:ext cx="207205" cy="180087"/>
            </a:xfrm>
            <a:custGeom>
              <a:avLst/>
              <a:gdLst/>
              <a:ahLst/>
              <a:cxnLst/>
              <a:rect l="0" t="0" r="0" b="0"/>
              <a:pathLst>
                <a:path w="207205" h="180087">
                  <a:moveTo>
                    <a:pt x="144034" y="64273"/>
                  </a:moveTo>
                  <a:lnTo>
                    <a:pt x="106948" y="12737"/>
                  </a:lnTo>
                  <a:lnTo>
                    <a:pt x="88946" y="1204"/>
                  </a:lnTo>
                  <a:lnTo>
                    <a:pt x="79233" y="0"/>
                  </a:lnTo>
                  <a:lnTo>
                    <a:pt x="59081" y="4901"/>
                  </a:lnTo>
                  <a:lnTo>
                    <a:pt x="28005" y="20815"/>
                  </a:lnTo>
                  <a:lnTo>
                    <a:pt x="13307" y="39889"/>
                  </a:lnTo>
                  <a:lnTo>
                    <a:pt x="4044" y="63964"/>
                  </a:lnTo>
                  <a:lnTo>
                    <a:pt x="0" y="102656"/>
                  </a:lnTo>
                  <a:lnTo>
                    <a:pt x="6861" y="136867"/>
                  </a:lnTo>
                  <a:lnTo>
                    <a:pt x="17167" y="158538"/>
                  </a:lnTo>
                  <a:lnTo>
                    <a:pt x="25531" y="164551"/>
                  </a:lnTo>
                  <a:lnTo>
                    <a:pt x="47302" y="168112"/>
                  </a:lnTo>
                  <a:lnTo>
                    <a:pt x="80278" y="163540"/>
                  </a:lnTo>
                  <a:lnTo>
                    <a:pt x="88662" y="158527"/>
                  </a:lnTo>
                  <a:lnTo>
                    <a:pt x="101097" y="143598"/>
                  </a:lnTo>
                  <a:lnTo>
                    <a:pt x="122406" y="92093"/>
                  </a:lnTo>
                  <a:lnTo>
                    <a:pt x="126106" y="79310"/>
                  </a:lnTo>
                  <a:lnTo>
                    <a:pt x="128572" y="75467"/>
                  </a:lnTo>
                  <a:lnTo>
                    <a:pt x="130216" y="77585"/>
                  </a:lnTo>
                  <a:lnTo>
                    <a:pt x="134383" y="91246"/>
                  </a:lnTo>
                  <a:lnTo>
                    <a:pt x="162621" y="138751"/>
                  </a:lnTo>
                  <a:lnTo>
                    <a:pt x="207204" y="180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580250" y="1370900"/>
              <a:ext cx="179359" cy="218904"/>
            </a:xfrm>
            <a:custGeom>
              <a:avLst/>
              <a:gdLst/>
              <a:ahLst/>
              <a:cxnLst/>
              <a:rect l="0" t="0" r="0" b="0"/>
              <a:pathLst>
                <a:path w="179359" h="218904">
                  <a:moveTo>
                    <a:pt x="137553" y="8333"/>
                  </a:moveTo>
                  <a:lnTo>
                    <a:pt x="100075" y="0"/>
                  </a:lnTo>
                  <a:lnTo>
                    <a:pt x="65227" y="1574"/>
                  </a:lnTo>
                  <a:lnTo>
                    <a:pt x="22011" y="12587"/>
                  </a:lnTo>
                  <a:lnTo>
                    <a:pt x="13731" y="18188"/>
                  </a:lnTo>
                  <a:lnTo>
                    <a:pt x="1413" y="33770"/>
                  </a:lnTo>
                  <a:lnTo>
                    <a:pt x="0" y="42838"/>
                  </a:lnTo>
                  <a:lnTo>
                    <a:pt x="4668" y="62273"/>
                  </a:lnTo>
                  <a:lnTo>
                    <a:pt x="11529" y="70029"/>
                  </a:lnTo>
                  <a:lnTo>
                    <a:pt x="31629" y="81767"/>
                  </a:lnTo>
                  <a:lnTo>
                    <a:pt x="93159" y="94259"/>
                  </a:lnTo>
                  <a:lnTo>
                    <a:pt x="153847" y="104266"/>
                  </a:lnTo>
                  <a:lnTo>
                    <a:pt x="172481" y="113751"/>
                  </a:lnTo>
                  <a:lnTo>
                    <a:pt x="177216" y="120725"/>
                  </a:lnTo>
                  <a:lnTo>
                    <a:pt x="179358" y="137834"/>
                  </a:lnTo>
                  <a:lnTo>
                    <a:pt x="173986" y="167196"/>
                  </a:lnTo>
                  <a:lnTo>
                    <a:pt x="161935" y="184614"/>
                  </a:lnTo>
                  <a:lnTo>
                    <a:pt x="143710" y="198984"/>
                  </a:lnTo>
                  <a:lnTo>
                    <a:pt x="105972" y="212481"/>
                  </a:lnTo>
                  <a:lnTo>
                    <a:pt x="50769" y="217634"/>
                  </a:lnTo>
                  <a:lnTo>
                    <a:pt x="21739" y="2189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800373" y="2021471"/>
            <a:ext cx="1295006" cy="894923"/>
            <a:chOff x="1800373" y="2021471"/>
            <a:chExt cx="1295006" cy="894923"/>
          </a:xfrm>
        </p:grpSpPr>
        <p:sp>
          <p:nvSpPr>
            <p:cNvPr id="78" name="Freeform 77"/>
            <p:cNvSpPr/>
            <p:nvPr/>
          </p:nvSpPr>
          <p:spPr>
            <a:xfrm>
              <a:off x="1836897" y="2021471"/>
              <a:ext cx="42178" cy="368499"/>
            </a:xfrm>
            <a:custGeom>
              <a:avLst/>
              <a:gdLst/>
              <a:ahLst/>
              <a:cxnLst/>
              <a:rect l="0" t="0" r="0" b="0"/>
              <a:pathLst>
                <a:path w="42178" h="368499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2139" y="94169"/>
                  </a:lnTo>
                  <a:lnTo>
                    <a:pt x="15332" y="156078"/>
                  </a:lnTo>
                  <a:lnTo>
                    <a:pt x="21552" y="208125"/>
                  </a:lnTo>
                  <a:lnTo>
                    <a:pt x="29095" y="271224"/>
                  </a:lnTo>
                  <a:lnTo>
                    <a:pt x="42177" y="332118"/>
                  </a:lnTo>
                  <a:lnTo>
                    <a:pt x="3717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42528" y="2347854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5641" y="26387"/>
                  </a:lnTo>
                  <a:lnTo>
                    <a:pt x="26341" y="62281"/>
                  </a:lnTo>
                  <a:lnTo>
                    <a:pt x="30550" y="11633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68870" y="2070107"/>
              <a:ext cx="305328" cy="335958"/>
            </a:xfrm>
            <a:custGeom>
              <a:avLst/>
              <a:gdLst/>
              <a:ahLst/>
              <a:cxnLst/>
              <a:rect l="0" t="0" r="0" b="0"/>
              <a:pathLst>
                <a:path w="305328" h="335958">
                  <a:moveTo>
                    <a:pt x="0" y="67178"/>
                  </a:moveTo>
                  <a:lnTo>
                    <a:pt x="29309" y="28804"/>
                  </a:lnTo>
                  <a:lnTo>
                    <a:pt x="55088" y="13174"/>
                  </a:lnTo>
                  <a:lnTo>
                    <a:pt x="84952" y="1134"/>
                  </a:lnTo>
                  <a:lnTo>
                    <a:pt x="105607" y="0"/>
                  </a:lnTo>
                  <a:lnTo>
                    <a:pt x="125315" y="4566"/>
                  </a:lnTo>
                  <a:lnTo>
                    <a:pt x="141874" y="14394"/>
                  </a:lnTo>
                  <a:lnTo>
                    <a:pt x="171567" y="56578"/>
                  </a:lnTo>
                  <a:lnTo>
                    <a:pt x="196843" y="113090"/>
                  </a:lnTo>
                  <a:lnTo>
                    <a:pt x="207859" y="174643"/>
                  </a:lnTo>
                  <a:lnTo>
                    <a:pt x="207695" y="231861"/>
                  </a:lnTo>
                  <a:lnTo>
                    <a:pt x="187559" y="285105"/>
                  </a:lnTo>
                  <a:lnTo>
                    <a:pt x="161051" y="324174"/>
                  </a:lnTo>
                  <a:lnTo>
                    <a:pt x="140988" y="333477"/>
                  </a:lnTo>
                  <a:lnTo>
                    <a:pt x="129087" y="335957"/>
                  </a:lnTo>
                  <a:lnTo>
                    <a:pt x="106505" y="332475"/>
                  </a:lnTo>
                  <a:lnTo>
                    <a:pt x="77181" y="317360"/>
                  </a:lnTo>
                  <a:lnTo>
                    <a:pt x="62379" y="303542"/>
                  </a:lnTo>
                  <a:lnTo>
                    <a:pt x="51900" y="285702"/>
                  </a:lnTo>
                  <a:lnTo>
                    <a:pt x="49583" y="266075"/>
                  </a:lnTo>
                  <a:lnTo>
                    <a:pt x="53622" y="245654"/>
                  </a:lnTo>
                  <a:lnTo>
                    <a:pt x="63217" y="224879"/>
                  </a:lnTo>
                  <a:lnTo>
                    <a:pt x="71390" y="217935"/>
                  </a:lnTo>
                  <a:lnTo>
                    <a:pt x="92950" y="210220"/>
                  </a:lnTo>
                  <a:lnTo>
                    <a:pt x="125807" y="211466"/>
                  </a:lnTo>
                  <a:lnTo>
                    <a:pt x="175586" y="223537"/>
                  </a:lnTo>
                  <a:lnTo>
                    <a:pt x="231180" y="248310"/>
                  </a:lnTo>
                  <a:lnTo>
                    <a:pt x="291518" y="247254"/>
                  </a:lnTo>
                  <a:lnTo>
                    <a:pt x="305327" y="246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07918" y="2084642"/>
              <a:ext cx="161327" cy="242809"/>
            </a:xfrm>
            <a:custGeom>
              <a:avLst/>
              <a:gdLst/>
              <a:ahLst/>
              <a:cxnLst/>
              <a:rect l="0" t="0" r="0" b="0"/>
              <a:pathLst>
                <a:path w="161327" h="242809">
                  <a:moveTo>
                    <a:pt x="82092" y="10529"/>
                  </a:moveTo>
                  <a:lnTo>
                    <a:pt x="58045" y="20104"/>
                  </a:lnTo>
                  <a:lnTo>
                    <a:pt x="43719" y="30772"/>
                  </a:lnTo>
                  <a:lnTo>
                    <a:pt x="28088" y="55521"/>
                  </a:lnTo>
                  <a:lnTo>
                    <a:pt x="5072" y="116066"/>
                  </a:lnTo>
                  <a:lnTo>
                    <a:pt x="0" y="153063"/>
                  </a:lnTo>
                  <a:lnTo>
                    <a:pt x="4086" y="188072"/>
                  </a:lnTo>
                  <a:lnTo>
                    <a:pt x="18295" y="220671"/>
                  </a:lnTo>
                  <a:lnTo>
                    <a:pt x="36970" y="235727"/>
                  </a:lnTo>
                  <a:lnTo>
                    <a:pt x="48501" y="241379"/>
                  </a:lnTo>
                  <a:lnTo>
                    <a:pt x="59698" y="242808"/>
                  </a:lnTo>
                  <a:lnTo>
                    <a:pt x="81498" y="238156"/>
                  </a:lnTo>
                  <a:lnTo>
                    <a:pt x="107912" y="222383"/>
                  </a:lnTo>
                  <a:lnTo>
                    <a:pt x="144966" y="186100"/>
                  </a:lnTo>
                  <a:lnTo>
                    <a:pt x="152084" y="176710"/>
                  </a:lnTo>
                  <a:lnTo>
                    <a:pt x="159993" y="150677"/>
                  </a:lnTo>
                  <a:lnTo>
                    <a:pt x="161326" y="109376"/>
                  </a:lnTo>
                  <a:lnTo>
                    <a:pt x="151295" y="63979"/>
                  </a:lnTo>
                  <a:lnTo>
                    <a:pt x="135872" y="31825"/>
                  </a:lnTo>
                  <a:lnTo>
                    <a:pt x="120032" y="16874"/>
                  </a:lnTo>
                  <a:lnTo>
                    <a:pt x="97623" y="5000"/>
                  </a:lnTo>
                  <a:lnTo>
                    <a:pt x="820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41746" y="2084642"/>
              <a:ext cx="192818" cy="258225"/>
            </a:xfrm>
            <a:custGeom>
              <a:avLst/>
              <a:gdLst/>
              <a:ahLst/>
              <a:cxnLst/>
              <a:rect l="0" t="0" r="0" b="0"/>
              <a:pathLst>
                <a:path w="192818" h="258225">
                  <a:moveTo>
                    <a:pt x="90419" y="0"/>
                  </a:moveTo>
                  <a:lnTo>
                    <a:pt x="68063" y="5589"/>
                  </a:lnTo>
                  <a:lnTo>
                    <a:pt x="50847" y="20812"/>
                  </a:lnTo>
                  <a:lnTo>
                    <a:pt x="9534" y="78993"/>
                  </a:lnTo>
                  <a:lnTo>
                    <a:pt x="1828" y="105298"/>
                  </a:lnTo>
                  <a:lnTo>
                    <a:pt x="0" y="166726"/>
                  </a:lnTo>
                  <a:lnTo>
                    <a:pt x="5779" y="194593"/>
                  </a:lnTo>
                  <a:lnTo>
                    <a:pt x="16147" y="218677"/>
                  </a:lnTo>
                  <a:lnTo>
                    <a:pt x="40727" y="246377"/>
                  </a:lnTo>
                  <a:lnTo>
                    <a:pt x="63264" y="255730"/>
                  </a:lnTo>
                  <a:lnTo>
                    <a:pt x="75826" y="258224"/>
                  </a:lnTo>
                  <a:lnTo>
                    <a:pt x="99141" y="254757"/>
                  </a:lnTo>
                  <a:lnTo>
                    <a:pt x="142705" y="233466"/>
                  </a:lnTo>
                  <a:lnTo>
                    <a:pt x="168953" y="207995"/>
                  </a:lnTo>
                  <a:lnTo>
                    <a:pt x="185958" y="178222"/>
                  </a:lnTo>
                  <a:lnTo>
                    <a:pt x="192817" y="141584"/>
                  </a:lnTo>
                  <a:lnTo>
                    <a:pt x="186729" y="88452"/>
                  </a:lnTo>
                  <a:lnTo>
                    <a:pt x="176407" y="55064"/>
                  </a:lnTo>
                  <a:lnTo>
                    <a:pt x="165291" y="37731"/>
                  </a:lnTo>
                  <a:lnTo>
                    <a:pt x="152552" y="28468"/>
                  </a:lnTo>
                  <a:lnTo>
                    <a:pt x="13253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00373" y="2404960"/>
              <a:ext cx="1295006" cy="99321"/>
            </a:xfrm>
            <a:custGeom>
              <a:avLst/>
              <a:gdLst/>
              <a:ahLst/>
              <a:cxnLst/>
              <a:rect l="0" t="0" r="0" b="0"/>
              <a:pathLst>
                <a:path w="1295006" h="99321">
                  <a:moveTo>
                    <a:pt x="1295005" y="6066"/>
                  </a:moveTo>
                  <a:lnTo>
                    <a:pt x="1252978" y="0"/>
                  </a:lnTo>
                  <a:lnTo>
                    <a:pt x="1205213" y="3748"/>
                  </a:lnTo>
                  <a:lnTo>
                    <a:pt x="1155186" y="6549"/>
                  </a:lnTo>
                  <a:lnTo>
                    <a:pt x="1095767" y="14263"/>
                  </a:lnTo>
                  <a:lnTo>
                    <a:pt x="1038970" y="21723"/>
                  </a:lnTo>
                  <a:lnTo>
                    <a:pt x="991155" y="25523"/>
                  </a:lnTo>
                  <a:lnTo>
                    <a:pt x="939943" y="32238"/>
                  </a:lnTo>
                  <a:lnTo>
                    <a:pt x="887724" y="41636"/>
                  </a:lnTo>
                  <a:lnTo>
                    <a:pt x="829618" y="46241"/>
                  </a:lnTo>
                  <a:lnTo>
                    <a:pt x="773537" y="53194"/>
                  </a:lnTo>
                  <a:lnTo>
                    <a:pt x="719876" y="57074"/>
                  </a:lnTo>
                  <a:lnTo>
                    <a:pt x="666932" y="58224"/>
                  </a:lnTo>
                  <a:lnTo>
                    <a:pt x="611111" y="65848"/>
                  </a:lnTo>
                  <a:lnTo>
                    <a:pt x="561915" y="69402"/>
                  </a:lnTo>
                  <a:lnTo>
                    <a:pt x="503405" y="76175"/>
                  </a:lnTo>
                  <a:lnTo>
                    <a:pt x="443955" y="78701"/>
                  </a:lnTo>
                  <a:lnTo>
                    <a:pt x="393325" y="79450"/>
                  </a:lnTo>
                  <a:lnTo>
                    <a:pt x="336079" y="79672"/>
                  </a:lnTo>
                  <a:lnTo>
                    <a:pt x="280383" y="80907"/>
                  </a:lnTo>
                  <a:lnTo>
                    <a:pt x="221116" y="86992"/>
                  </a:lnTo>
                  <a:lnTo>
                    <a:pt x="167161" y="89315"/>
                  </a:lnTo>
                  <a:lnTo>
                    <a:pt x="106415" y="93220"/>
                  </a:lnTo>
                  <a:lnTo>
                    <a:pt x="49356" y="99320"/>
                  </a:lnTo>
                  <a:lnTo>
                    <a:pt x="0" y="90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37367" y="2642653"/>
              <a:ext cx="14450" cy="273741"/>
            </a:xfrm>
            <a:custGeom>
              <a:avLst/>
              <a:gdLst/>
              <a:ahLst/>
              <a:cxnLst/>
              <a:rect l="0" t="0" r="0" b="0"/>
              <a:pathLst>
                <a:path w="14450" h="273741">
                  <a:moveTo>
                    <a:pt x="0" y="0"/>
                  </a:moveTo>
                  <a:lnTo>
                    <a:pt x="0" y="49262"/>
                  </a:lnTo>
                  <a:lnTo>
                    <a:pt x="1170" y="99344"/>
                  </a:lnTo>
                  <a:lnTo>
                    <a:pt x="8406" y="150058"/>
                  </a:lnTo>
                  <a:lnTo>
                    <a:pt x="14449" y="192900"/>
                  </a:lnTo>
                  <a:lnTo>
                    <a:pt x="2365" y="248421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61226" y="2674238"/>
              <a:ext cx="207728" cy="147305"/>
            </a:xfrm>
            <a:custGeom>
              <a:avLst/>
              <a:gdLst/>
              <a:ahLst/>
              <a:cxnLst/>
              <a:rect l="0" t="0" r="0" b="0"/>
              <a:pathLst>
                <a:path w="207728" h="147305">
                  <a:moveTo>
                    <a:pt x="207727" y="63171"/>
                  </a:moveTo>
                  <a:lnTo>
                    <a:pt x="153852" y="88365"/>
                  </a:lnTo>
                  <a:lnTo>
                    <a:pt x="90635" y="119287"/>
                  </a:lnTo>
                  <a:lnTo>
                    <a:pt x="30192" y="145502"/>
                  </a:lnTo>
                  <a:lnTo>
                    <a:pt x="20350" y="147304"/>
                  </a:lnTo>
                  <a:lnTo>
                    <a:pt x="11449" y="146166"/>
                  </a:lnTo>
                  <a:lnTo>
                    <a:pt x="3176" y="143067"/>
                  </a:lnTo>
                  <a:lnTo>
                    <a:pt x="0" y="137492"/>
                  </a:lnTo>
                  <a:lnTo>
                    <a:pt x="222" y="130266"/>
                  </a:lnTo>
                  <a:lnTo>
                    <a:pt x="16278" y="84528"/>
                  </a:lnTo>
                  <a:lnTo>
                    <a:pt x="37155" y="47156"/>
                  </a:lnTo>
                  <a:lnTo>
                    <a:pt x="603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9949430" y="1379233"/>
            <a:ext cx="12701" cy="126343"/>
            <a:chOff x="9949430" y="1379233"/>
            <a:chExt cx="12701" cy="126343"/>
          </a:xfrm>
        </p:grpSpPr>
        <p:sp>
          <p:nvSpPr>
            <p:cNvPr id="87" name="Freeform 86"/>
            <p:cNvSpPr/>
            <p:nvPr/>
          </p:nvSpPr>
          <p:spPr>
            <a:xfrm>
              <a:off x="9949430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949430" y="149504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247867" y="3353462"/>
            <a:ext cx="5953626" cy="457855"/>
            <a:chOff x="1247867" y="3353462"/>
            <a:chExt cx="5953626" cy="457855"/>
          </a:xfrm>
        </p:grpSpPr>
        <p:sp>
          <p:nvSpPr>
            <p:cNvPr id="90" name="Freeform 89"/>
            <p:cNvSpPr/>
            <p:nvPr/>
          </p:nvSpPr>
          <p:spPr>
            <a:xfrm>
              <a:off x="1247867" y="3353462"/>
              <a:ext cx="184009" cy="393830"/>
            </a:xfrm>
            <a:custGeom>
              <a:avLst/>
              <a:gdLst/>
              <a:ahLst/>
              <a:cxnLst/>
              <a:rect l="0" t="0" r="0" b="0"/>
              <a:pathLst>
                <a:path w="184009" h="393830">
                  <a:moveTo>
                    <a:pt x="47138" y="57771"/>
                  </a:moveTo>
                  <a:lnTo>
                    <a:pt x="39902" y="85327"/>
                  </a:lnTo>
                  <a:lnTo>
                    <a:pt x="34140" y="141550"/>
                  </a:lnTo>
                  <a:lnTo>
                    <a:pt x="27673" y="203651"/>
                  </a:lnTo>
                  <a:lnTo>
                    <a:pt x="26552" y="254893"/>
                  </a:lnTo>
                  <a:lnTo>
                    <a:pt x="17768" y="316204"/>
                  </a:lnTo>
                  <a:lnTo>
                    <a:pt x="7888" y="373375"/>
                  </a:lnTo>
                  <a:lnTo>
                    <a:pt x="6933" y="387496"/>
                  </a:lnTo>
                  <a:lnTo>
                    <a:pt x="5127" y="393401"/>
                  </a:lnTo>
                  <a:lnTo>
                    <a:pt x="2753" y="393829"/>
                  </a:lnTo>
                  <a:lnTo>
                    <a:pt x="0" y="390604"/>
                  </a:lnTo>
                  <a:lnTo>
                    <a:pt x="61" y="377662"/>
                  </a:lnTo>
                  <a:lnTo>
                    <a:pt x="4370" y="322251"/>
                  </a:lnTo>
                  <a:lnTo>
                    <a:pt x="4895" y="267898"/>
                  </a:lnTo>
                  <a:lnTo>
                    <a:pt x="4998" y="212101"/>
                  </a:lnTo>
                  <a:lnTo>
                    <a:pt x="5019" y="154850"/>
                  </a:lnTo>
                  <a:lnTo>
                    <a:pt x="8142" y="91548"/>
                  </a:lnTo>
                  <a:lnTo>
                    <a:pt x="19678" y="39226"/>
                  </a:lnTo>
                  <a:lnTo>
                    <a:pt x="29773" y="5873"/>
                  </a:lnTo>
                  <a:lnTo>
                    <a:pt x="34391" y="945"/>
                  </a:lnTo>
                  <a:lnTo>
                    <a:pt x="39810" y="0"/>
                  </a:lnTo>
                  <a:lnTo>
                    <a:pt x="45762" y="1709"/>
                  </a:lnTo>
                  <a:lnTo>
                    <a:pt x="58614" y="12968"/>
                  </a:lnTo>
                  <a:lnTo>
                    <a:pt x="91716" y="58803"/>
                  </a:lnTo>
                  <a:lnTo>
                    <a:pt x="118098" y="121032"/>
                  </a:lnTo>
                  <a:lnTo>
                    <a:pt x="143888" y="173596"/>
                  </a:lnTo>
                  <a:lnTo>
                    <a:pt x="162752" y="234562"/>
                  </a:lnTo>
                  <a:lnTo>
                    <a:pt x="180871" y="296614"/>
                  </a:lnTo>
                  <a:lnTo>
                    <a:pt x="184008" y="320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52891" y="359021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15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10555" y="3516518"/>
              <a:ext cx="143822" cy="173027"/>
            </a:xfrm>
            <a:custGeom>
              <a:avLst/>
              <a:gdLst/>
              <a:ahLst/>
              <a:cxnLst/>
              <a:rect l="0" t="0" r="0" b="0"/>
              <a:pathLst>
                <a:path w="143822" h="173027">
                  <a:moveTo>
                    <a:pt x="5590" y="10528"/>
                  </a:moveTo>
                  <a:lnTo>
                    <a:pt x="0" y="27296"/>
                  </a:lnTo>
                  <a:lnTo>
                    <a:pt x="4045" y="85974"/>
                  </a:lnTo>
                  <a:lnTo>
                    <a:pt x="7243" y="110740"/>
                  </a:lnTo>
                  <a:lnTo>
                    <a:pt x="34808" y="158877"/>
                  </a:lnTo>
                  <a:lnTo>
                    <a:pt x="43785" y="165579"/>
                  </a:lnTo>
                  <a:lnTo>
                    <a:pt x="66239" y="173026"/>
                  </a:lnTo>
                  <a:lnTo>
                    <a:pt x="88697" y="170097"/>
                  </a:lnTo>
                  <a:lnTo>
                    <a:pt x="117951" y="155294"/>
                  </a:lnTo>
                  <a:lnTo>
                    <a:pt x="126121" y="149153"/>
                  </a:lnTo>
                  <a:lnTo>
                    <a:pt x="138318" y="129851"/>
                  </a:lnTo>
                  <a:lnTo>
                    <a:pt x="143208" y="118153"/>
                  </a:lnTo>
                  <a:lnTo>
                    <a:pt x="143821" y="58520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05658" y="3540112"/>
              <a:ext cx="168457" cy="148191"/>
            </a:xfrm>
            <a:custGeom>
              <a:avLst/>
              <a:gdLst/>
              <a:ahLst/>
              <a:cxnLst/>
              <a:rect l="0" t="0" r="0" b="0"/>
              <a:pathLst>
                <a:path w="168457" h="148191">
                  <a:moveTo>
                    <a:pt x="0" y="29048"/>
                  </a:moveTo>
                  <a:lnTo>
                    <a:pt x="25193" y="90159"/>
                  </a:lnTo>
                  <a:lnTo>
                    <a:pt x="46540" y="148190"/>
                  </a:lnTo>
                  <a:lnTo>
                    <a:pt x="27701" y="91117"/>
                  </a:lnTo>
                  <a:lnTo>
                    <a:pt x="16303" y="49887"/>
                  </a:lnTo>
                  <a:lnTo>
                    <a:pt x="18164" y="28951"/>
                  </a:lnTo>
                  <a:lnTo>
                    <a:pt x="29130" y="11068"/>
                  </a:lnTo>
                  <a:lnTo>
                    <a:pt x="36967" y="3023"/>
                  </a:lnTo>
                  <a:lnTo>
                    <a:pt x="45702" y="0"/>
                  </a:lnTo>
                  <a:lnTo>
                    <a:pt x="64765" y="2880"/>
                  </a:lnTo>
                  <a:lnTo>
                    <a:pt x="95229" y="17655"/>
                  </a:lnTo>
                  <a:lnTo>
                    <a:pt x="120892" y="42440"/>
                  </a:lnTo>
                  <a:lnTo>
                    <a:pt x="154552" y="92596"/>
                  </a:lnTo>
                  <a:lnTo>
                    <a:pt x="168456" y="134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37285" y="360074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2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16227" y="3484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74155" y="3442818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24908" y="178431"/>
                  </a:lnTo>
                  <a:lnTo>
                    <a:pt x="37016" y="214695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00455" y="352704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8783" y="14654"/>
                  </a:lnTo>
                  <a:lnTo>
                    <a:pt x="32186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53958" y="3537575"/>
              <a:ext cx="88696" cy="171753"/>
            </a:xfrm>
            <a:custGeom>
              <a:avLst/>
              <a:gdLst/>
              <a:ahLst/>
              <a:cxnLst/>
              <a:rect l="0" t="0" r="0" b="0"/>
              <a:pathLst>
                <a:path w="88696" h="171753">
                  <a:moveTo>
                    <a:pt x="14995" y="73699"/>
                  </a:moveTo>
                  <a:lnTo>
                    <a:pt x="17335" y="113387"/>
                  </a:lnTo>
                  <a:lnTo>
                    <a:pt x="40166" y="171752"/>
                  </a:lnTo>
                  <a:lnTo>
                    <a:pt x="38661" y="166411"/>
                  </a:lnTo>
                  <a:lnTo>
                    <a:pt x="12562" y="118185"/>
                  </a:lnTo>
                  <a:lnTo>
                    <a:pt x="0" y="74168"/>
                  </a:lnTo>
                  <a:lnTo>
                    <a:pt x="1701" y="52851"/>
                  </a:lnTo>
                  <a:lnTo>
                    <a:pt x="12596" y="34797"/>
                  </a:lnTo>
                  <a:lnTo>
                    <a:pt x="29137" y="20145"/>
                  </a:lnTo>
                  <a:lnTo>
                    <a:pt x="57010" y="6488"/>
                  </a:lnTo>
                  <a:lnTo>
                    <a:pt x="88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20384" y="3587453"/>
              <a:ext cx="153896" cy="118683"/>
            </a:xfrm>
            <a:custGeom>
              <a:avLst/>
              <a:gdLst/>
              <a:ahLst/>
              <a:cxnLst/>
              <a:rect l="0" t="0" r="0" b="0"/>
              <a:pathLst>
                <a:path w="153896" h="118683">
                  <a:moveTo>
                    <a:pt x="101253" y="55407"/>
                  </a:moveTo>
                  <a:lnTo>
                    <a:pt x="101253" y="33050"/>
                  </a:lnTo>
                  <a:lnTo>
                    <a:pt x="97743" y="25294"/>
                  </a:lnTo>
                  <a:lnTo>
                    <a:pt x="84485" y="13557"/>
                  </a:lnTo>
                  <a:lnTo>
                    <a:pt x="57291" y="373"/>
                  </a:lnTo>
                  <a:lnTo>
                    <a:pt x="48548" y="0"/>
                  </a:lnTo>
                  <a:lnTo>
                    <a:pt x="32595" y="5825"/>
                  </a:lnTo>
                  <a:lnTo>
                    <a:pt x="10460" y="22258"/>
                  </a:lnTo>
                  <a:lnTo>
                    <a:pt x="2409" y="41454"/>
                  </a:lnTo>
                  <a:lnTo>
                    <a:pt x="0" y="64413"/>
                  </a:lnTo>
                  <a:lnTo>
                    <a:pt x="2829" y="86316"/>
                  </a:lnTo>
                  <a:lnTo>
                    <a:pt x="11106" y="104629"/>
                  </a:lnTo>
                  <a:lnTo>
                    <a:pt x="16588" y="112788"/>
                  </a:lnTo>
                  <a:lnTo>
                    <a:pt x="23753" y="117058"/>
                  </a:lnTo>
                  <a:lnTo>
                    <a:pt x="41072" y="118682"/>
                  </a:lnTo>
                  <a:lnTo>
                    <a:pt x="49434" y="115138"/>
                  </a:lnTo>
                  <a:lnTo>
                    <a:pt x="64964" y="101841"/>
                  </a:lnTo>
                  <a:lnTo>
                    <a:pt x="81272" y="74624"/>
                  </a:lnTo>
                  <a:lnTo>
                    <a:pt x="88857" y="34940"/>
                  </a:lnTo>
                  <a:lnTo>
                    <a:pt x="101657" y="68555"/>
                  </a:lnTo>
                  <a:lnTo>
                    <a:pt x="126592" y="98991"/>
                  </a:lnTo>
                  <a:lnTo>
                    <a:pt x="153895" y="118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905865" y="3432290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7958" y="171350"/>
                  </a:lnTo>
                  <a:lnTo>
                    <a:pt x="31666" y="227692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53223" y="3548103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4777" y="5589"/>
                  </a:lnTo>
                  <a:lnTo>
                    <a:pt x="24318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04542" y="3552653"/>
              <a:ext cx="122620" cy="153379"/>
            </a:xfrm>
            <a:custGeom>
              <a:avLst/>
              <a:gdLst/>
              <a:ahLst/>
              <a:cxnLst/>
              <a:rect l="0" t="0" r="0" b="0"/>
              <a:pathLst>
                <a:path w="122620" h="153379">
                  <a:moveTo>
                    <a:pt x="38193" y="79678"/>
                  </a:moveTo>
                  <a:lnTo>
                    <a:pt x="60550" y="85267"/>
                  </a:lnTo>
                  <a:lnTo>
                    <a:pt x="80885" y="81772"/>
                  </a:lnTo>
                  <a:lnTo>
                    <a:pt x="108945" y="66651"/>
                  </a:lnTo>
                  <a:lnTo>
                    <a:pt x="116946" y="60465"/>
                  </a:lnTo>
                  <a:lnTo>
                    <a:pt x="121111" y="52831"/>
                  </a:lnTo>
                  <a:lnTo>
                    <a:pt x="122619" y="34991"/>
                  </a:lnTo>
                  <a:lnTo>
                    <a:pt x="116270" y="18483"/>
                  </a:lnTo>
                  <a:lnTo>
                    <a:pt x="111301" y="10805"/>
                  </a:lnTo>
                  <a:lnTo>
                    <a:pt x="103310" y="5687"/>
                  </a:lnTo>
                  <a:lnTo>
                    <a:pt x="81952" y="0"/>
                  </a:lnTo>
                  <a:lnTo>
                    <a:pt x="49209" y="2388"/>
                  </a:lnTo>
                  <a:lnTo>
                    <a:pt x="40858" y="7094"/>
                  </a:lnTo>
                  <a:lnTo>
                    <a:pt x="9313" y="49626"/>
                  </a:lnTo>
                  <a:lnTo>
                    <a:pt x="0" y="85722"/>
                  </a:lnTo>
                  <a:lnTo>
                    <a:pt x="4061" y="106151"/>
                  </a:lnTo>
                  <a:lnTo>
                    <a:pt x="14835" y="123030"/>
                  </a:lnTo>
                  <a:lnTo>
                    <a:pt x="31321" y="138330"/>
                  </a:lnTo>
                  <a:lnTo>
                    <a:pt x="53467" y="146690"/>
                  </a:lnTo>
                  <a:lnTo>
                    <a:pt x="111893" y="153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36753" y="3432290"/>
              <a:ext cx="153465" cy="314901"/>
            </a:xfrm>
            <a:custGeom>
              <a:avLst/>
              <a:gdLst/>
              <a:ahLst/>
              <a:cxnLst/>
              <a:rect l="0" t="0" r="0" b="0"/>
              <a:pathLst>
                <a:path w="153465" h="314901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8" y="147326"/>
                  </a:lnTo>
                  <a:lnTo>
                    <a:pt x="15903" y="203839"/>
                  </a:lnTo>
                  <a:lnTo>
                    <a:pt x="22047" y="265392"/>
                  </a:lnTo>
                  <a:lnTo>
                    <a:pt x="25618" y="308442"/>
                  </a:lnTo>
                  <a:lnTo>
                    <a:pt x="24950" y="314422"/>
                  </a:lnTo>
                  <a:lnTo>
                    <a:pt x="23335" y="314900"/>
                  </a:lnTo>
                  <a:lnTo>
                    <a:pt x="21087" y="311709"/>
                  </a:lnTo>
                  <a:lnTo>
                    <a:pt x="25519" y="260355"/>
                  </a:lnTo>
                  <a:lnTo>
                    <a:pt x="35317" y="201052"/>
                  </a:lnTo>
                  <a:lnTo>
                    <a:pt x="41683" y="179433"/>
                  </a:lnTo>
                  <a:lnTo>
                    <a:pt x="48527" y="172265"/>
                  </a:lnTo>
                  <a:lnTo>
                    <a:pt x="68611" y="164300"/>
                  </a:lnTo>
                  <a:lnTo>
                    <a:pt x="78178" y="164515"/>
                  </a:lnTo>
                  <a:lnTo>
                    <a:pt x="95047" y="170994"/>
                  </a:lnTo>
                  <a:lnTo>
                    <a:pt x="117698" y="187795"/>
                  </a:lnTo>
                  <a:lnTo>
                    <a:pt x="133638" y="213180"/>
                  </a:lnTo>
                  <a:lnTo>
                    <a:pt x="15346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39255" y="3586955"/>
              <a:ext cx="140476" cy="129605"/>
            </a:xfrm>
            <a:custGeom>
              <a:avLst/>
              <a:gdLst/>
              <a:ahLst/>
              <a:cxnLst/>
              <a:rect l="0" t="0" r="0" b="0"/>
              <a:pathLst>
                <a:path w="140476" h="129605">
                  <a:moveTo>
                    <a:pt x="98361" y="34848"/>
                  </a:moveTo>
                  <a:lnTo>
                    <a:pt x="92772" y="18080"/>
                  </a:lnTo>
                  <a:lnTo>
                    <a:pt x="80669" y="6728"/>
                  </a:lnTo>
                  <a:lnTo>
                    <a:pt x="72529" y="2063"/>
                  </a:lnTo>
                  <a:lnTo>
                    <a:pt x="51005" y="0"/>
                  </a:lnTo>
                  <a:lnTo>
                    <a:pt x="38715" y="1087"/>
                  </a:lnTo>
                  <a:lnTo>
                    <a:pt x="29351" y="5322"/>
                  </a:lnTo>
                  <a:lnTo>
                    <a:pt x="15827" y="19385"/>
                  </a:lnTo>
                  <a:lnTo>
                    <a:pt x="1637" y="47034"/>
                  </a:lnTo>
                  <a:lnTo>
                    <a:pt x="0" y="67170"/>
                  </a:lnTo>
                  <a:lnTo>
                    <a:pt x="8482" y="108693"/>
                  </a:lnTo>
                  <a:lnTo>
                    <a:pt x="15045" y="115663"/>
                  </a:lnTo>
                  <a:lnTo>
                    <a:pt x="34815" y="123408"/>
                  </a:lnTo>
                  <a:lnTo>
                    <a:pt x="44299" y="121964"/>
                  </a:lnTo>
                  <a:lnTo>
                    <a:pt x="61076" y="111001"/>
                  </a:lnTo>
                  <a:lnTo>
                    <a:pt x="78085" y="85098"/>
                  </a:lnTo>
                  <a:lnTo>
                    <a:pt x="83674" y="81216"/>
                  </a:lnTo>
                  <a:lnTo>
                    <a:pt x="89740" y="80968"/>
                  </a:lnTo>
                  <a:lnTo>
                    <a:pt x="96123" y="83142"/>
                  </a:lnTo>
                  <a:lnTo>
                    <a:pt x="106335" y="94916"/>
                  </a:lnTo>
                  <a:lnTo>
                    <a:pt x="115943" y="109508"/>
                  </a:lnTo>
                  <a:lnTo>
                    <a:pt x="140475" y="129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24324" y="3548103"/>
              <a:ext cx="155835" cy="182231"/>
            </a:xfrm>
            <a:custGeom>
              <a:avLst/>
              <a:gdLst/>
              <a:ahLst/>
              <a:cxnLst/>
              <a:rect l="0" t="0" r="0" b="0"/>
              <a:pathLst>
                <a:path w="155835" h="182231">
                  <a:moveTo>
                    <a:pt x="81748" y="0"/>
                  </a:moveTo>
                  <a:lnTo>
                    <a:pt x="59392" y="0"/>
                  </a:lnTo>
                  <a:lnTo>
                    <a:pt x="28721" y="11179"/>
                  </a:lnTo>
                  <a:lnTo>
                    <a:pt x="2995" y="34898"/>
                  </a:lnTo>
                  <a:lnTo>
                    <a:pt x="0" y="43152"/>
                  </a:lnTo>
                  <a:lnTo>
                    <a:pt x="343" y="50995"/>
                  </a:lnTo>
                  <a:lnTo>
                    <a:pt x="2912" y="58564"/>
                  </a:lnTo>
                  <a:lnTo>
                    <a:pt x="15124" y="70092"/>
                  </a:lnTo>
                  <a:lnTo>
                    <a:pt x="33420" y="77945"/>
                  </a:lnTo>
                  <a:lnTo>
                    <a:pt x="96816" y="88990"/>
                  </a:lnTo>
                  <a:lnTo>
                    <a:pt x="132616" y="98637"/>
                  </a:lnTo>
                  <a:lnTo>
                    <a:pt x="141397" y="104363"/>
                  </a:lnTo>
                  <a:lnTo>
                    <a:pt x="154272" y="120083"/>
                  </a:lnTo>
                  <a:lnTo>
                    <a:pt x="155834" y="128019"/>
                  </a:lnTo>
                  <a:lnTo>
                    <a:pt x="154535" y="135648"/>
                  </a:lnTo>
                  <a:lnTo>
                    <a:pt x="146853" y="150365"/>
                  </a:lnTo>
                  <a:lnTo>
                    <a:pt x="135640" y="164705"/>
                  </a:lnTo>
                  <a:lnTo>
                    <a:pt x="116619" y="175758"/>
                  </a:lnTo>
                  <a:lnTo>
                    <a:pt x="94906" y="182230"/>
                  </a:lnTo>
                  <a:lnTo>
                    <a:pt x="6069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29549" y="3515758"/>
              <a:ext cx="134534" cy="158688"/>
            </a:xfrm>
            <a:custGeom>
              <a:avLst/>
              <a:gdLst/>
              <a:ahLst/>
              <a:cxnLst/>
              <a:rect l="0" t="0" r="0" b="0"/>
              <a:pathLst>
                <a:path w="134534" h="158688">
                  <a:moveTo>
                    <a:pt x="134533" y="63931"/>
                  </a:moveTo>
                  <a:lnTo>
                    <a:pt x="124958" y="39884"/>
                  </a:lnTo>
                  <a:lnTo>
                    <a:pt x="95130" y="4338"/>
                  </a:lnTo>
                  <a:lnTo>
                    <a:pt x="86038" y="806"/>
                  </a:lnTo>
                  <a:lnTo>
                    <a:pt x="63457" y="0"/>
                  </a:lnTo>
                  <a:lnTo>
                    <a:pt x="44062" y="6661"/>
                  </a:lnTo>
                  <a:lnTo>
                    <a:pt x="35615" y="11713"/>
                  </a:lnTo>
                  <a:lnTo>
                    <a:pt x="23109" y="26685"/>
                  </a:lnTo>
                  <a:lnTo>
                    <a:pt x="5549" y="64893"/>
                  </a:lnTo>
                  <a:lnTo>
                    <a:pt x="0" y="101390"/>
                  </a:lnTo>
                  <a:lnTo>
                    <a:pt x="3945" y="136251"/>
                  </a:lnTo>
                  <a:lnTo>
                    <a:pt x="10040" y="143730"/>
                  </a:lnTo>
                  <a:lnTo>
                    <a:pt x="29290" y="152040"/>
                  </a:lnTo>
                  <a:lnTo>
                    <a:pt x="60834" y="158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453554" y="352704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84228"/>
                  </a:moveTo>
                  <a:lnTo>
                    <a:pt x="7409" y="41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64082" y="3579689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19128" y="52705"/>
                  </a:lnTo>
                  <a:lnTo>
                    <a:pt x="36603" y="75018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90383" y="3621803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0" y="63171"/>
                  </a:moveTo>
                  <a:lnTo>
                    <a:pt x="17980" y="47530"/>
                  </a:lnTo>
                  <a:lnTo>
                    <a:pt x="58563" y="22738"/>
                  </a:lnTo>
                  <a:lnTo>
                    <a:pt x="66972" y="1283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719608" y="3433478"/>
              <a:ext cx="249485" cy="314283"/>
            </a:xfrm>
            <a:custGeom>
              <a:avLst/>
              <a:gdLst/>
              <a:ahLst/>
              <a:cxnLst/>
              <a:rect l="0" t="0" r="0" b="0"/>
              <a:pathLst>
                <a:path w="249485" h="314283">
                  <a:moveTo>
                    <a:pt x="102444" y="198853"/>
                  </a:moveTo>
                  <a:lnTo>
                    <a:pt x="96854" y="176497"/>
                  </a:lnTo>
                  <a:lnTo>
                    <a:pt x="91699" y="168741"/>
                  </a:lnTo>
                  <a:lnTo>
                    <a:pt x="76611" y="157004"/>
                  </a:lnTo>
                  <a:lnTo>
                    <a:pt x="58207" y="154127"/>
                  </a:lnTo>
                  <a:lnTo>
                    <a:pt x="48386" y="154998"/>
                  </a:lnTo>
                  <a:lnTo>
                    <a:pt x="31235" y="165324"/>
                  </a:lnTo>
                  <a:lnTo>
                    <a:pt x="16983" y="181612"/>
                  </a:lnTo>
                  <a:lnTo>
                    <a:pt x="6749" y="200549"/>
                  </a:lnTo>
                  <a:lnTo>
                    <a:pt x="0" y="236530"/>
                  </a:lnTo>
                  <a:lnTo>
                    <a:pt x="3590" y="276828"/>
                  </a:lnTo>
                  <a:lnTo>
                    <a:pt x="12105" y="298239"/>
                  </a:lnTo>
                  <a:lnTo>
                    <a:pt x="17651" y="307225"/>
                  </a:lnTo>
                  <a:lnTo>
                    <a:pt x="26028" y="312045"/>
                  </a:lnTo>
                  <a:lnTo>
                    <a:pt x="47814" y="314282"/>
                  </a:lnTo>
                  <a:lnTo>
                    <a:pt x="66855" y="308257"/>
                  </a:lnTo>
                  <a:lnTo>
                    <a:pt x="75209" y="303374"/>
                  </a:lnTo>
                  <a:lnTo>
                    <a:pt x="87610" y="288591"/>
                  </a:lnTo>
                  <a:lnTo>
                    <a:pt x="112594" y="226879"/>
                  </a:lnTo>
                  <a:lnTo>
                    <a:pt x="126936" y="173583"/>
                  </a:lnTo>
                  <a:lnTo>
                    <a:pt x="133798" y="117996"/>
                  </a:lnTo>
                  <a:lnTo>
                    <a:pt x="138966" y="58836"/>
                  </a:lnTo>
                  <a:lnTo>
                    <a:pt x="129415" y="2349"/>
                  </a:lnTo>
                  <a:lnTo>
                    <a:pt x="127444" y="0"/>
                  </a:lnTo>
                  <a:lnTo>
                    <a:pt x="125253" y="12988"/>
                  </a:lnTo>
                  <a:lnTo>
                    <a:pt x="123732" y="73916"/>
                  </a:lnTo>
                  <a:lnTo>
                    <a:pt x="129135" y="128941"/>
                  </a:lnTo>
                  <a:lnTo>
                    <a:pt x="134232" y="190936"/>
                  </a:lnTo>
                  <a:lnTo>
                    <a:pt x="139188" y="216391"/>
                  </a:lnTo>
                  <a:lnTo>
                    <a:pt x="142148" y="221074"/>
                  </a:lnTo>
                  <a:lnTo>
                    <a:pt x="145291" y="220686"/>
                  </a:lnTo>
                  <a:lnTo>
                    <a:pt x="161542" y="206492"/>
                  </a:lnTo>
                  <a:lnTo>
                    <a:pt x="218824" y="167014"/>
                  </a:lnTo>
                  <a:lnTo>
                    <a:pt x="237226" y="151947"/>
                  </a:lnTo>
                  <a:lnTo>
                    <a:pt x="249304" y="133552"/>
                  </a:lnTo>
                  <a:lnTo>
                    <a:pt x="249484" y="126074"/>
                  </a:lnTo>
                  <a:lnTo>
                    <a:pt x="246094" y="119918"/>
                  </a:lnTo>
                  <a:lnTo>
                    <a:pt x="240324" y="114644"/>
                  </a:lnTo>
                  <a:lnTo>
                    <a:pt x="232969" y="112298"/>
                  </a:lnTo>
                  <a:lnTo>
                    <a:pt x="215437" y="112811"/>
                  </a:lnTo>
                  <a:lnTo>
                    <a:pt x="185836" y="125266"/>
                  </a:lnTo>
                  <a:lnTo>
                    <a:pt x="171482" y="140411"/>
                  </a:lnTo>
                  <a:lnTo>
                    <a:pt x="152736" y="178730"/>
                  </a:lnTo>
                  <a:lnTo>
                    <a:pt x="151312" y="199268"/>
                  </a:lnTo>
                  <a:lnTo>
                    <a:pt x="155748" y="218925"/>
                  </a:lnTo>
                  <a:lnTo>
                    <a:pt x="165519" y="235460"/>
                  </a:lnTo>
                  <a:lnTo>
                    <a:pt x="172570" y="240805"/>
                  </a:lnTo>
                  <a:lnTo>
                    <a:pt x="207728" y="251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90507" y="3590217"/>
              <a:ext cx="42115" cy="105760"/>
            </a:xfrm>
            <a:custGeom>
              <a:avLst/>
              <a:gdLst/>
              <a:ahLst/>
              <a:cxnLst/>
              <a:rect l="0" t="0" r="0" b="0"/>
              <a:pathLst>
                <a:path w="42115" h="105760">
                  <a:moveTo>
                    <a:pt x="0" y="42114"/>
                  </a:moveTo>
                  <a:lnTo>
                    <a:pt x="9066" y="100731"/>
                  </a:lnTo>
                  <a:lnTo>
                    <a:pt x="8383" y="105759"/>
                  </a:lnTo>
                  <a:lnTo>
                    <a:pt x="6759" y="105601"/>
                  </a:lnTo>
                  <a:lnTo>
                    <a:pt x="4506" y="101986"/>
                  </a:lnTo>
                  <a:lnTo>
                    <a:pt x="1335" y="74542"/>
                  </a:lnTo>
                  <a:lnTo>
                    <a:pt x="5985" y="36775"/>
                  </a:lnTo>
                  <a:lnTo>
                    <a:pt x="11009" y="2685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85264" y="3600746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29308" y="34897"/>
                  </a:lnTo>
                  <a:lnTo>
                    <a:pt x="46820" y="72014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74153" y="3611274"/>
              <a:ext cx="95946" cy="116321"/>
            </a:xfrm>
            <a:custGeom>
              <a:avLst/>
              <a:gdLst/>
              <a:ahLst/>
              <a:cxnLst/>
              <a:rect l="0" t="0" r="0" b="0"/>
              <a:pathLst>
                <a:path w="95946" h="116321">
                  <a:moveTo>
                    <a:pt x="58510" y="0"/>
                  </a:moveTo>
                  <a:lnTo>
                    <a:pt x="36153" y="5590"/>
                  </a:lnTo>
                  <a:lnTo>
                    <a:pt x="18938" y="17692"/>
                  </a:lnTo>
                  <a:lnTo>
                    <a:pt x="11071" y="25833"/>
                  </a:lnTo>
                  <a:lnTo>
                    <a:pt x="2331" y="47356"/>
                  </a:lnTo>
                  <a:lnTo>
                    <a:pt x="0" y="59647"/>
                  </a:lnTo>
                  <a:lnTo>
                    <a:pt x="3650" y="79542"/>
                  </a:lnTo>
                  <a:lnTo>
                    <a:pt x="14241" y="96184"/>
                  </a:lnTo>
                  <a:lnTo>
                    <a:pt x="30645" y="111379"/>
                  </a:lnTo>
                  <a:lnTo>
                    <a:pt x="39934" y="115197"/>
                  </a:lnTo>
                  <a:lnTo>
                    <a:pt x="59612" y="116320"/>
                  </a:lnTo>
                  <a:lnTo>
                    <a:pt x="76937" y="109799"/>
                  </a:lnTo>
                  <a:lnTo>
                    <a:pt x="84833" y="104785"/>
                  </a:lnTo>
                  <a:lnTo>
                    <a:pt x="90096" y="96763"/>
                  </a:lnTo>
                  <a:lnTo>
                    <a:pt x="95945" y="75371"/>
                  </a:lnTo>
                  <a:lnTo>
                    <a:pt x="92305" y="53386"/>
                  </a:lnTo>
                  <a:lnTo>
                    <a:pt x="6903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53720" y="3605060"/>
              <a:ext cx="273742" cy="69386"/>
            </a:xfrm>
            <a:custGeom>
              <a:avLst/>
              <a:gdLst/>
              <a:ahLst/>
              <a:cxnLst/>
              <a:rect l="0" t="0" r="0" b="0"/>
              <a:pathLst>
                <a:path w="273742" h="69386">
                  <a:moveTo>
                    <a:pt x="0" y="27271"/>
                  </a:moveTo>
                  <a:lnTo>
                    <a:pt x="31282" y="36846"/>
                  </a:lnTo>
                  <a:lnTo>
                    <a:pt x="72195" y="67578"/>
                  </a:lnTo>
                  <a:lnTo>
                    <a:pt x="71526" y="64671"/>
                  </a:lnTo>
                  <a:lnTo>
                    <a:pt x="68741" y="59224"/>
                  </a:lnTo>
                  <a:lnTo>
                    <a:pt x="64821" y="29200"/>
                  </a:lnTo>
                  <a:lnTo>
                    <a:pt x="67781" y="20368"/>
                  </a:lnTo>
                  <a:lnTo>
                    <a:pt x="80428" y="7436"/>
                  </a:lnTo>
                  <a:lnTo>
                    <a:pt x="88713" y="5859"/>
                  </a:lnTo>
                  <a:lnTo>
                    <a:pt x="107279" y="10346"/>
                  </a:lnTo>
                  <a:lnTo>
                    <a:pt x="139387" y="32290"/>
                  </a:lnTo>
                  <a:lnTo>
                    <a:pt x="153977" y="45490"/>
                  </a:lnTo>
                  <a:lnTo>
                    <a:pt x="158803" y="45266"/>
                  </a:lnTo>
                  <a:lnTo>
                    <a:pt x="162021" y="40438"/>
                  </a:lnTo>
                  <a:lnTo>
                    <a:pt x="167936" y="24934"/>
                  </a:lnTo>
                  <a:lnTo>
                    <a:pt x="178363" y="10245"/>
                  </a:lnTo>
                  <a:lnTo>
                    <a:pt x="197036" y="2157"/>
                  </a:lnTo>
                  <a:lnTo>
                    <a:pt x="208566" y="0"/>
                  </a:lnTo>
                  <a:lnTo>
                    <a:pt x="218592" y="901"/>
                  </a:lnTo>
                  <a:lnTo>
                    <a:pt x="235972" y="8142"/>
                  </a:lnTo>
                  <a:lnTo>
                    <a:pt x="248376" y="22279"/>
                  </a:lnTo>
                  <a:lnTo>
                    <a:pt x="273741" y="69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01160" y="3621803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580104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64331" y="3600618"/>
              <a:ext cx="126343" cy="115942"/>
            </a:xfrm>
            <a:custGeom>
              <a:avLst/>
              <a:gdLst/>
              <a:ahLst/>
              <a:cxnLst/>
              <a:rect l="0" t="0" r="0" b="0"/>
              <a:pathLst>
                <a:path w="126343" h="115942">
                  <a:moveTo>
                    <a:pt x="0" y="52770"/>
                  </a:moveTo>
                  <a:lnTo>
                    <a:pt x="15619" y="99626"/>
                  </a:lnTo>
                  <a:lnTo>
                    <a:pt x="12557" y="85761"/>
                  </a:lnTo>
                  <a:lnTo>
                    <a:pt x="12300" y="53707"/>
                  </a:lnTo>
                  <a:lnTo>
                    <a:pt x="16385" y="32130"/>
                  </a:lnTo>
                  <a:lnTo>
                    <a:pt x="30851" y="5840"/>
                  </a:lnTo>
                  <a:lnTo>
                    <a:pt x="38115" y="1597"/>
                  </a:lnTo>
                  <a:lnTo>
                    <a:pt x="55545" y="0"/>
                  </a:lnTo>
                  <a:lnTo>
                    <a:pt x="71870" y="6310"/>
                  </a:lnTo>
                  <a:lnTo>
                    <a:pt x="86924" y="18083"/>
                  </a:lnTo>
                  <a:lnTo>
                    <a:pt x="107384" y="44442"/>
                  </a:lnTo>
                  <a:lnTo>
                    <a:pt x="120205" y="74479"/>
                  </a:lnTo>
                  <a:lnTo>
                    <a:pt x="126342" y="115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35930" y="3591681"/>
              <a:ext cx="144258" cy="125386"/>
            </a:xfrm>
            <a:custGeom>
              <a:avLst/>
              <a:gdLst/>
              <a:ahLst/>
              <a:cxnLst/>
              <a:rect l="0" t="0" r="0" b="0"/>
              <a:pathLst>
                <a:path w="144258" h="125386">
                  <a:moveTo>
                    <a:pt x="102143" y="9065"/>
                  </a:moveTo>
                  <a:lnTo>
                    <a:pt x="64665" y="731"/>
                  </a:lnTo>
                  <a:lnTo>
                    <a:pt x="52591" y="0"/>
                  </a:lnTo>
                  <a:lnTo>
                    <a:pt x="32936" y="5426"/>
                  </a:lnTo>
                  <a:lnTo>
                    <a:pt x="24420" y="10148"/>
                  </a:lnTo>
                  <a:lnTo>
                    <a:pt x="11837" y="24754"/>
                  </a:lnTo>
                  <a:lnTo>
                    <a:pt x="3515" y="44114"/>
                  </a:lnTo>
                  <a:lnTo>
                    <a:pt x="0" y="80151"/>
                  </a:lnTo>
                  <a:lnTo>
                    <a:pt x="3324" y="102660"/>
                  </a:lnTo>
                  <a:lnTo>
                    <a:pt x="8187" y="111236"/>
                  </a:lnTo>
                  <a:lnTo>
                    <a:pt x="22950" y="123884"/>
                  </a:lnTo>
                  <a:lnTo>
                    <a:pt x="31800" y="125385"/>
                  </a:lnTo>
                  <a:lnTo>
                    <a:pt x="50992" y="120814"/>
                  </a:lnTo>
                  <a:lnTo>
                    <a:pt x="64982" y="107864"/>
                  </a:lnTo>
                  <a:lnTo>
                    <a:pt x="83494" y="70955"/>
                  </a:lnTo>
                  <a:lnTo>
                    <a:pt x="86201" y="69042"/>
                  </a:lnTo>
                  <a:lnTo>
                    <a:pt x="88005" y="72446"/>
                  </a:lnTo>
                  <a:lnTo>
                    <a:pt x="89208" y="79395"/>
                  </a:lnTo>
                  <a:lnTo>
                    <a:pt x="96784" y="93355"/>
                  </a:lnTo>
                  <a:lnTo>
                    <a:pt x="102080" y="100353"/>
                  </a:lnTo>
                  <a:lnTo>
                    <a:pt x="144257" y="124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22300" y="3432290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2520"/>
                  </a:lnTo>
                  <a:lnTo>
                    <a:pt x="13456" y="232906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17016" y="3542037"/>
              <a:ext cx="189514" cy="27124"/>
            </a:xfrm>
            <a:custGeom>
              <a:avLst/>
              <a:gdLst/>
              <a:ahLst/>
              <a:cxnLst/>
              <a:rect l="0" t="0" r="0" b="0"/>
              <a:pathLst>
                <a:path w="189514" h="27124">
                  <a:moveTo>
                    <a:pt x="189513" y="6066"/>
                  </a:moveTo>
                  <a:lnTo>
                    <a:pt x="155891" y="0"/>
                  </a:lnTo>
                  <a:lnTo>
                    <a:pt x="104189" y="4521"/>
                  </a:lnTo>
                  <a:lnTo>
                    <a:pt x="43356" y="14268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089651" y="3600746"/>
              <a:ext cx="117759" cy="142978"/>
            </a:xfrm>
            <a:custGeom>
              <a:avLst/>
              <a:gdLst/>
              <a:ahLst/>
              <a:cxnLst/>
              <a:rect l="0" t="0" r="0" b="0"/>
              <a:pathLst>
                <a:path w="117759" h="142978">
                  <a:moveTo>
                    <a:pt x="69520" y="0"/>
                  </a:moveTo>
                  <a:lnTo>
                    <a:pt x="52752" y="5589"/>
                  </a:lnTo>
                  <a:lnTo>
                    <a:pt x="38281" y="17692"/>
                  </a:lnTo>
                  <a:lnTo>
                    <a:pt x="9927" y="48468"/>
                  </a:lnTo>
                  <a:lnTo>
                    <a:pt x="2090" y="69114"/>
                  </a:lnTo>
                  <a:lnTo>
                    <a:pt x="0" y="81171"/>
                  </a:lnTo>
                  <a:lnTo>
                    <a:pt x="3917" y="100807"/>
                  </a:lnTo>
                  <a:lnTo>
                    <a:pt x="19276" y="125015"/>
                  </a:lnTo>
                  <a:lnTo>
                    <a:pt x="25496" y="132476"/>
                  </a:lnTo>
                  <a:lnTo>
                    <a:pt x="44885" y="140767"/>
                  </a:lnTo>
                  <a:lnTo>
                    <a:pt x="56606" y="142977"/>
                  </a:lnTo>
                  <a:lnTo>
                    <a:pt x="66760" y="142111"/>
                  </a:lnTo>
                  <a:lnTo>
                    <a:pt x="84281" y="134910"/>
                  </a:lnTo>
                  <a:lnTo>
                    <a:pt x="107299" y="112113"/>
                  </a:lnTo>
                  <a:lnTo>
                    <a:pt x="115556" y="89992"/>
                  </a:lnTo>
                  <a:lnTo>
                    <a:pt x="117758" y="77542"/>
                  </a:lnTo>
                  <a:lnTo>
                    <a:pt x="113966" y="57470"/>
                  </a:lnTo>
                  <a:lnTo>
                    <a:pt x="9057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53927" y="3569160"/>
              <a:ext cx="84229" cy="120557"/>
            </a:xfrm>
            <a:custGeom>
              <a:avLst/>
              <a:gdLst/>
              <a:ahLst/>
              <a:cxnLst/>
              <a:rect l="0" t="0" r="0" b="0"/>
              <a:pathLst>
                <a:path w="84229" h="120557">
                  <a:moveTo>
                    <a:pt x="0" y="73700"/>
                  </a:moveTo>
                  <a:lnTo>
                    <a:pt x="25172" y="120556"/>
                  </a:lnTo>
                  <a:lnTo>
                    <a:pt x="6632" y="62124"/>
                  </a:lnTo>
                  <a:lnTo>
                    <a:pt x="9186" y="41649"/>
                  </a:lnTo>
                  <a:lnTo>
                    <a:pt x="13143" y="31276"/>
                  </a:lnTo>
                  <a:lnTo>
                    <a:pt x="26898" y="16630"/>
                  </a:lnTo>
                  <a:lnTo>
                    <a:pt x="44710" y="739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97662" y="3632331"/>
              <a:ext cx="133034" cy="139978"/>
            </a:xfrm>
            <a:custGeom>
              <a:avLst/>
              <a:gdLst/>
              <a:ahLst/>
              <a:cxnLst/>
              <a:rect l="0" t="0" r="0" b="0"/>
              <a:pathLst>
                <a:path w="133034" h="139978">
                  <a:moveTo>
                    <a:pt x="119519" y="21057"/>
                  </a:moveTo>
                  <a:lnTo>
                    <a:pt x="102751" y="9879"/>
                  </a:lnTo>
                  <a:lnTo>
                    <a:pt x="82041" y="7510"/>
                  </a:lnTo>
                  <a:lnTo>
                    <a:pt x="36206" y="15522"/>
                  </a:lnTo>
                  <a:lnTo>
                    <a:pt x="27712" y="20877"/>
                  </a:lnTo>
                  <a:lnTo>
                    <a:pt x="15156" y="36185"/>
                  </a:lnTo>
                  <a:lnTo>
                    <a:pt x="1509" y="64534"/>
                  </a:lnTo>
                  <a:lnTo>
                    <a:pt x="0" y="84834"/>
                  </a:lnTo>
                  <a:lnTo>
                    <a:pt x="1235" y="95160"/>
                  </a:lnTo>
                  <a:lnTo>
                    <a:pt x="11966" y="112874"/>
                  </a:lnTo>
                  <a:lnTo>
                    <a:pt x="28434" y="127375"/>
                  </a:lnTo>
                  <a:lnTo>
                    <a:pt x="47450" y="137720"/>
                  </a:lnTo>
                  <a:lnTo>
                    <a:pt x="67602" y="139977"/>
                  </a:lnTo>
                  <a:lnTo>
                    <a:pt x="87086" y="135912"/>
                  </a:lnTo>
                  <a:lnTo>
                    <a:pt x="103545" y="126306"/>
                  </a:lnTo>
                  <a:lnTo>
                    <a:pt x="115539" y="111118"/>
                  </a:lnTo>
                  <a:lnTo>
                    <a:pt x="132771" y="72772"/>
                  </a:lnTo>
                  <a:lnTo>
                    <a:pt x="133033" y="63723"/>
                  </a:lnTo>
                  <a:lnTo>
                    <a:pt x="112182" y="8672"/>
                  </a:lnTo>
                  <a:lnTo>
                    <a:pt x="1089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796719" y="3484932"/>
              <a:ext cx="88919" cy="273742"/>
            </a:xfrm>
            <a:custGeom>
              <a:avLst/>
              <a:gdLst/>
              <a:ahLst/>
              <a:cxnLst/>
              <a:rect l="0" t="0" r="0" b="0"/>
              <a:pathLst>
                <a:path w="88919" h="273742">
                  <a:moveTo>
                    <a:pt x="46804" y="273741"/>
                  </a:moveTo>
                  <a:lnTo>
                    <a:pt x="41215" y="215124"/>
                  </a:lnTo>
                  <a:lnTo>
                    <a:pt x="25473" y="158527"/>
                  </a:lnTo>
                  <a:lnTo>
                    <a:pt x="8164" y="98129"/>
                  </a:lnTo>
                  <a:lnTo>
                    <a:pt x="0" y="63001"/>
                  </a:lnTo>
                  <a:lnTo>
                    <a:pt x="1825" y="36969"/>
                  </a:lnTo>
                  <a:lnTo>
                    <a:pt x="9656" y="16041"/>
                  </a:lnTo>
                  <a:lnTo>
                    <a:pt x="15020" y="7185"/>
                  </a:lnTo>
                  <a:lnTo>
                    <a:pt x="23274" y="2450"/>
                  </a:lnTo>
                  <a:lnTo>
                    <a:pt x="63907" y="137"/>
                  </a:lnTo>
                  <a:lnTo>
                    <a:pt x="889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769823" y="3626265"/>
              <a:ext cx="136872" cy="6067"/>
            </a:xfrm>
            <a:custGeom>
              <a:avLst/>
              <a:gdLst/>
              <a:ahLst/>
              <a:cxnLst/>
              <a:rect l="0" t="0" r="0" b="0"/>
              <a:pathLst>
                <a:path w="136872" h="6067">
                  <a:moveTo>
                    <a:pt x="136871" y="6066"/>
                  </a:moveTo>
                  <a:lnTo>
                    <a:pt x="94179" y="2947"/>
                  </a:lnTo>
                  <a:lnTo>
                    <a:pt x="73443" y="0"/>
                  </a:lnTo>
                  <a:lnTo>
                    <a:pt x="31536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80435" y="351651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8333" y="37477"/>
                  </a:lnTo>
                  <a:lnTo>
                    <a:pt x="10095" y="94491"/>
                  </a:lnTo>
                  <a:lnTo>
                    <a:pt x="15990" y="144850"/>
                  </a:lnTo>
                  <a:lnTo>
                    <a:pt x="20056" y="205864"/>
                  </a:lnTo>
                  <a:lnTo>
                    <a:pt x="20859" y="259856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2147813" y="4106114"/>
            <a:ext cx="2189929" cy="958094"/>
            <a:chOff x="2147813" y="4106114"/>
            <a:chExt cx="2189929" cy="958094"/>
          </a:xfrm>
        </p:grpSpPr>
        <p:sp>
          <p:nvSpPr>
            <p:cNvPr id="128" name="Freeform 127"/>
            <p:cNvSpPr/>
            <p:nvPr/>
          </p:nvSpPr>
          <p:spPr>
            <a:xfrm>
              <a:off x="2147813" y="4106114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20" y="42691"/>
                  </a:lnTo>
                  <a:lnTo>
                    <a:pt x="14654" y="95520"/>
                  </a:lnTo>
                  <a:lnTo>
                    <a:pt x="24749" y="150744"/>
                  </a:lnTo>
                  <a:lnTo>
                    <a:pt x="35149" y="211561"/>
                  </a:lnTo>
                  <a:lnTo>
                    <a:pt x="45640" y="268445"/>
                  </a:lnTo>
                  <a:lnTo>
                    <a:pt x="49530" y="298293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316269" y="4443026"/>
              <a:ext cx="66054" cy="126342"/>
            </a:xfrm>
            <a:custGeom>
              <a:avLst/>
              <a:gdLst/>
              <a:ahLst/>
              <a:cxnLst/>
              <a:rect l="0" t="0" r="0" b="0"/>
              <a:pathLst>
                <a:path w="66054" h="126342">
                  <a:moveTo>
                    <a:pt x="0" y="0"/>
                  </a:moveTo>
                  <a:lnTo>
                    <a:pt x="47875" y="45781"/>
                  </a:lnTo>
                  <a:lnTo>
                    <a:pt x="65739" y="84952"/>
                  </a:lnTo>
                  <a:lnTo>
                    <a:pt x="66053" y="94069"/>
                  </a:lnTo>
                  <a:lnTo>
                    <a:pt x="52642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11026" y="4126412"/>
              <a:ext cx="252684" cy="358827"/>
            </a:xfrm>
            <a:custGeom>
              <a:avLst/>
              <a:gdLst/>
              <a:ahLst/>
              <a:cxnLst/>
              <a:rect l="0" t="0" r="0" b="0"/>
              <a:pathLst>
                <a:path w="252684" h="358827">
                  <a:moveTo>
                    <a:pt x="0" y="106043"/>
                  </a:moveTo>
                  <a:lnTo>
                    <a:pt x="19128" y="42616"/>
                  </a:lnTo>
                  <a:lnTo>
                    <a:pt x="30338" y="21702"/>
                  </a:lnTo>
                  <a:lnTo>
                    <a:pt x="46238" y="6947"/>
                  </a:lnTo>
                  <a:lnTo>
                    <a:pt x="55392" y="1375"/>
                  </a:lnTo>
                  <a:lnTo>
                    <a:pt x="65004" y="0"/>
                  </a:lnTo>
                  <a:lnTo>
                    <a:pt x="85042" y="4711"/>
                  </a:lnTo>
                  <a:lnTo>
                    <a:pt x="110465" y="20517"/>
                  </a:lnTo>
                  <a:lnTo>
                    <a:pt x="122405" y="36446"/>
                  </a:lnTo>
                  <a:lnTo>
                    <a:pt x="150606" y="93932"/>
                  </a:lnTo>
                  <a:lnTo>
                    <a:pt x="167703" y="148538"/>
                  </a:lnTo>
                  <a:lnTo>
                    <a:pt x="172800" y="177573"/>
                  </a:lnTo>
                  <a:lnTo>
                    <a:pt x="169660" y="240752"/>
                  </a:lnTo>
                  <a:lnTo>
                    <a:pt x="163104" y="293050"/>
                  </a:lnTo>
                  <a:lnTo>
                    <a:pt x="148283" y="326399"/>
                  </a:lnTo>
                  <a:lnTo>
                    <a:pt x="123484" y="352918"/>
                  </a:lnTo>
                  <a:lnTo>
                    <a:pt x="112738" y="357194"/>
                  </a:lnTo>
                  <a:lnTo>
                    <a:pt x="88320" y="358826"/>
                  </a:lnTo>
                  <a:lnTo>
                    <a:pt x="68109" y="352532"/>
                  </a:lnTo>
                  <a:lnTo>
                    <a:pt x="59444" y="347578"/>
                  </a:lnTo>
                  <a:lnTo>
                    <a:pt x="46696" y="332715"/>
                  </a:lnTo>
                  <a:lnTo>
                    <a:pt x="41659" y="323839"/>
                  </a:lnTo>
                  <a:lnTo>
                    <a:pt x="39182" y="301497"/>
                  </a:lnTo>
                  <a:lnTo>
                    <a:pt x="43150" y="278310"/>
                  </a:lnTo>
                  <a:lnTo>
                    <a:pt x="52713" y="260205"/>
                  </a:lnTo>
                  <a:lnTo>
                    <a:pt x="67881" y="247480"/>
                  </a:lnTo>
                  <a:lnTo>
                    <a:pt x="76839" y="242448"/>
                  </a:lnTo>
                  <a:lnTo>
                    <a:pt x="99271" y="239978"/>
                  </a:lnTo>
                  <a:lnTo>
                    <a:pt x="158305" y="250933"/>
                  </a:lnTo>
                  <a:lnTo>
                    <a:pt x="211337" y="261049"/>
                  </a:lnTo>
                  <a:lnTo>
                    <a:pt x="252683" y="263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676374" y="4179813"/>
              <a:ext cx="175816" cy="265581"/>
            </a:xfrm>
            <a:custGeom>
              <a:avLst/>
              <a:gdLst/>
              <a:ahLst/>
              <a:cxnLst/>
              <a:rect l="0" t="0" r="0" b="0"/>
              <a:pathLst>
                <a:path w="175816" h="265581">
                  <a:moveTo>
                    <a:pt x="82092" y="21057"/>
                  </a:moveTo>
                  <a:lnTo>
                    <a:pt x="58045" y="30633"/>
                  </a:lnTo>
                  <a:lnTo>
                    <a:pt x="43719" y="41301"/>
                  </a:lnTo>
                  <a:lnTo>
                    <a:pt x="28088" y="66049"/>
                  </a:lnTo>
                  <a:lnTo>
                    <a:pt x="8675" y="119312"/>
                  </a:lnTo>
                  <a:lnTo>
                    <a:pt x="0" y="172657"/>
                  </a:lnTo>
                  <a:lnTo>
                    <a:pt x="4086" y="208695"/>
                  </a:lnTo>
                  <a:lnTo>
                    <a:pt x="18295" y="241600"/>
                  </a:lnTo>
                  <a:lnTo>
                    <a:pt x="33851" y="256727"/>
                  </a:lnTo>
                  <a:lnTo>
                    <a:pt x="42912" y="262398"/>
                  </a:lnTo>
                  <a:lnTo>
                    <a:pt x="65459" y="265580"/>
                  </a:lnTo>
                  <a:lnTo>
                    <a:pt x="89907" y="261925"/>
                  </a:lnTo>
                  <a:lnTo>
                    <a:pt x="112472" y="252502"/>
                  </a:lnTo>
                  <a:lnTo>
                    <a:pt x="139316" y="228453"/>
                  </a:lnTo>
                  <a:lnTo>
                    <a:pt x="160943" y="188886"/>
                  </a:lnTo>
                  <a:lnTo>
                    <a:pt x="171616" y="156572"/>
                  </a:lnTo>
                  <a:lnTo>
                    <a:pt x="175815" y="104324"/>
                  </a:lnTo>
                  <a:lnTo>
                    <a:pt x="173423" y="66006"/>
                  </a:lnTo>
                  <a:lnTo>
                    <a:pt x="167137" y="44544"/>
                  </a:lnTo>
                  <a:lnTo>
                    <a:pt x="156545" y="27206"/>
                  </a:lnTo>
                  <a:lnTo>
                    <a:pt x="1242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98597" y="4221927"/>
              <a:ext cx="199612" cy="280113"/>
            </a:xfrm>
            <a:custGeom>
              <a:avLst/>
              <a:gdLst/>
              <a:ahLst/>
              <a:cxnLst/>
              <a:rect l="0" t="0" r="0" b="0"/>
              <a:pathLst>
                <a:path w="199612" h="280113">
                  <a:moveTo>
                    <a:pt x="91496" y="0"/>
                  </a:moveTo>
                  <a:lnTo>
                    <a:pt x="47534" y="20244"/>
                  </a:lnTo>
                  <a:lnTo>
                    <a:pt x="33742" y="35904"/>
                  </a:lnTo>
                  <a:lnTo>
                    <a:pt x="7743" y="95136"/>
                  </a:lnTo>
                  <a:lnTo>
                    <a:pt x="0" y="129574"/>
                  </a:lnTo>
                  <a:lnTo>
                    <a:pt x="825" y="166294"/>
                  </a:lnTo>
                  <a:lnTo>
                    <a:pt x="15995" y="226880"/>
                  </a:lnTo>
                  <a:lnTo>
                    <a:pt x="27134" y="245505"/>
                  </a:lnTo>
                  <a:lnTo>
                    <a:pt x="52149" y="269144"/>
                  </a:lnTo>
                  <a:lnTo>
                    <a:pt x="74788" y="277547"/>
                  </a:lnTo>
                  <a:lnTo>
                    <a:pt x="99278" y="280112"/>
                  </a:lnTo>
                  <a:lnTo>
                    <a:pt x="121861" y="277353"/>
                  </a:lnTo>
                  <a:lnTo>
                    <a:pt x="140476" y="269107"/>
                  </a:lnTo>
                  <a:lnTo>
                    <a:pt x="171491" y="244750"/>
                  </a:lnTo>
                  <a:lnTo>
                    <a:pt x="187468" y="213158"/>
                  </a:lnTo>
                  <a:lnTo>
                    <a:pt x="199611" y="174162"/>
                  </a:lnTo>
                  <a:lnTo>
                    <a:pt x="199439" y="127383"/>
                  </a:lnTo>
                  <a:lnTo>
                    <a:pt x="187731" y="75985"/>
                  </a:lnTo>
                  <a:lnTo>
                    <a:pt x="164101" y="35157"/>
                  </a:lnTo>
                  <a:lnTo>
                    <a:pt x="1336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74155" y="4540709"/>
              <a:ext cx="894923" cy="59954"/>
            </a:xfrm>
            <a:custGeom>
              <a:avLst/>
              <a:gdLst/>
              <a:ahLst/>
              <a:cxnLst/>
              <a:rect l="0" t="0" r="0" b="0"/>
              <a:pathLst>
                <a:path w="894923" h="59954">
                  <a:moveTo>
                    <a:pt x="894922" y="18130"/>
                  </a:moveTo>
                  <a:lnTo>
                    <a:pt x="878155" y="6952"/>
                  </a:lnTo>
                  <a:lnTo>
                    <a:pt x="845371" y="0"/>
                  </a:lnTo>
                  <a:lnTo>
                    <a:pt x="791201" y="4887"/>
                  </a:lnTo>
                  <a:lnTo>
                    <a:pt x="731628" y="10185"/>
                  </a:lnTo>
                  <a:lnTo>
                    <a:pt x="679783" y="16561"/>
                  </a:lnTo>
                  <a:lnTo>
                    <a:pt x="624482" y="18990"/>
                  </a:lnTo>
                  <a:lnTo>
                    <a:pt x="568498" y="26402"/>
                  </a:lnTo>
                  <a:lnTo>
                    <a:pt x="512379" y="33802"/>
                  </a:lnTo>
                  <a:lnTo>
                    <a:pt x="456233" y="38123"/>
                  </a:lnTo>
                  <a:lnTo>
                    <a:pt x="400083" y="42096"/>
                  </a:lnTo>
                  <a:lnTo>
                    <a:pt x="343931" y="48210"/>
                  </a:lnTo>
                  <a:lnTo>
                    <a:pt x="287779" y="49418"/>
                  </a:lnTo>
                  <a:lnTo>
                    <a:pt x="231627" y="52776"/>
                  </a:lnTo>
                  <a:lnTo>
                    <a:pt x="175475" y="58769"/>
                  </a:lnTo>
                  <a:lnTo>
                    <a:pt x="119323" y="59953"/>
                  </a:lnTo>
                  <a:lnTo>
                    <a:pt x="66291" y="57067"/>
                  </a:lnTo>
                  <a:lnTo>
                    <a:pt x="32510" y="51894"/>
                  </a:lnTo>
                  <a:lnTo>
                    <a:pt x="0" y="497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800580" y="4695709"/>
              <a:ext cx="42115" cy="315857"/>
            </a:xfrm>
            <a:custGeom>
              <a:avLst/>
              <a:gdLst/>
              <a:ahLst/>
              <a:cxnLst/>
              <a:rect l="0" t="0" r="0" b="0"/>
              <a:pathLst>
                <a:path w="42115" h="315857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7958" y="173691"/>
                  </a:lnTo>
                  <a:lnTo>
                    <a:pt x="27028" y="230839"/>
                  </a:lnTo>
                  <a:lnTo>
                    <a:pt x="33805" y="287017"/>
                  </a:lnTo>
                  <a:lnTo>
                    <a:pt x="42114" y="315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622020" y="4706238"/>
              <a:ext cx="231203" cy="208647"/>
            </a:xfrm>
            <a:custGeom>
              <a:avLst/>
              <a:gdLst/>
              <a:ahLst/>
              <a:cxnLst/>
              <a:rect l="0" t="0" r="0" b="0"/>
              <a:pathLst>
                <a:path w="231203" h="208647">
                  <a:moveTo>
                    <a:pt x="231202" y="189513"/>
                  </a:moveTo>
                  <a:lnTo>
                    <a:pt x="214435" y="183924"/>
                  </a:lnTo>
                  <a:lnTo>
                    <a:pt x="155757" y="187968"/>
                  </a:lnTo>
                  <a:lnTo>
                    <a:pt x="95489" y="197715"/>
                  </a:lnTo>
                  <a:lnTo>
                    <a:pt x="36253" y="208646"/>
                  </a:lnTo>
                  <a:lnTo>
                    <a:pt x="15486" y="203476"/>
                  </a:lnTo>
                  <a:lnTo>
                    <a:pt x="6673" y="198822"/>
                  </a:lnTo>
                  <a:lnTo>
                    <a:pt x="1968" y="192209"/>
                  </a:lnTo>
                  <a:lnTo>
                    <a:pt x="0" y="184292"/>
                  </a:lnTo>
                  <a:lnTo>
                    <a:pt x="2821" y="156381"/>
                  </a:lnTo>
                  <a:lnTo>
                    <a:pt x="20917" y="94620"/>
                  </a:lnTo>
                  <a:lnTo>
                    <a:pt x="50048" y="31573"/>
                  </a:lnTo>
                  <a:lnTo>
                    <a:pt x="627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348062" y="45693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69119" y="4658058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6066"/>
                  </a:moveTo>
                  <a:lnTo>
                    <a:pt x="73122" y="2947"/>
                  </a:lnTo>
                  <a:lnTo>
                    <a:pt x="5121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74445" y="4537782"/>
              <a:ext cx="663297" cy="42110"/>
            </a:xfrm>
            <a:custGeom>
              <a:avLst/>
              <a:gdLst/>
              <a:ahLst/>
              <a:cxnLst/>
              <a:rect l="0" t="0" r="0" b="0"/>
              <a:pathLst>
                <a:path w="663297" h="42110">
                  <a:moveTo>
                    <a:pt x="0" y="31585"/>
                  </a:moveTo>
                  <a:lnTo>
                    <a:pt x="27556" y="38821"/>
                  </a:lnTo>
                  <a:lnTo>
                    <a:pt x="83779" y="41464"/>
                  </a:lnTo>
                  <a:lnTo>
                    <a:pt x="145881" y="41986"/>
                  </a:lnTo>
                  <a:lnTo>
                    <a:pt x="206067" y="42089"/>
                  </a:lnTo>
                  <a:lnTo>
                    <a:pt x="266136" y="42109"/>
                  </a:lnTo>
                  <a:lnTo>
                    <a:pt x="316721" y="38993"/>
                  </a:lnTo>
                  <a:lnTo>
                    <a:pt x="368754" y="33780"/>
                  </a:lnTo>
                  <a:lnTo>
                    <a:pt x="421216" y="29116"/>
                  </a:lnTo>
                  <a:lnTo>
                    <a:pt x="473805" y="23445"/>
                  </a:lnTo>
                  <a:lnTo>
                    <a:pt x="526432" y="18645"/>
                  </a:lnTo>
                  <a:lnTo>
                    <a:pt x="579070" y="9814"/>
                  </a:lnTo>
                  <a:lnTo>
                    <a:pt x="625472" y="2908"/>
                  </a:lnTo>
                  <a:lnTo>
                    <a:pt x="6632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48186" y="4769409"/>
              <a:ext cx="41198" cy="294799"/>
            </a:xfrm>
            <a:custGeom>
              <a:avLst/>
              <a:gdLst/>
              <a:ahLst/>
              <a:cxnLst/>
              <a:rect l="0" t="0" r="0" b="0"/>
              <a:pathLst>
                <a:path w="41198" h="294799">
                  <a:moveTo>
                    <a:pt x="0" y="0"/>
                  </a:moveTo>
                  <a:lnTo>
                    <a:pt x="17959" y="53875"/>
                  </a:lnTo>
                  <a:lnTo>
                    <a:pt x="31667" y="104359"/>
                  </a:lnTo>
                  <a:lnTo>
                    <a:pt x="39019" y="154533"/>
                  </a:lnTo>
                  <a:lnTo>
                    <a:pt x="41197" y="205275"/>
                  </a:lnTo>
                  <a:lnTo>
                    <a:pt x="36344" y="268536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589056" y="4140407"/>
            <a:ext cx="661348" cy="299542"/>
            <a:chOff x="3589056" y="4140407"/>
            <a:chExt cx="661348" cy="299542"/>
          </a:xfrm>
        </p:grpSpPr>
        <p:sp>
          <p:nvSpPr>
            <p:cNvPr id="141" name="Freeform 140"/>
            <p:cNvSpPr/>
            <p:nvPr/>
          </p:nvSpPr>
          <p:spPr>
            <a:xfrm>
              <a:off x="3589056" y="4140407"/>
              <a:ext cx="225321" cy="299542"/>
            </a:xfrm>
            <a:custGeom>
              <a:avLst/>
              <a:gdLst/>
              <a:ahLst/>
              <a:cxnLst/>
              <a:rect l="0" t="0" r="0" b="0"/>
              <a:pathLst>
                <a:path w="225321" h="299542">
                  <a:moveTo>
                    <a:pt x="85389" y="7821"/>
                  </a:moveTo>
                  <a:lnTo>
                    <a:pt x="68622" y="13410"/>
                  </a:lnTo>
                  <a:lnTo>
                    <a:pt x="54151" y="25513"/>
                  </a:lnTo>
                  <a:lnTo>
                    <a:pt x="4691" y="77813"/>
                  </a:lnTo>
                  <a:lnTo>
                    <a:pt x="1175" y="77879"/>
                  </a:lnTo>
                  <a:lnTo>
                    <a:pt x="0" y="73244"/>
                  </a:lnTo>
                  <a:lnTo>
                    <a:pt x="387" y="65474"/>
                  </a:lnTo>
                  <a:lnTo>
                    <a:pt x="7057" y="50602"/>
                  </a:lnTo>
                  <a:lnTo>
                    <a:pt x="30402" y="21990"/>
                  </a:lnTo>
                  <a:lnTo>
                    <a:pt x="56228" y="6430"/>
                  </a:lnTo>
                  <a:lnTo>
                    <a:pt x="91697" y="0"/>
                  </a:lnTo>
                  <a:lnTo>
                    <a:pt x="102462" y="2607"/>
                  </a:lnTo>
                  <a:lnTo>
                    <a:pt x="120664" y="14862"/>
                  </a:lnTo>
                  <a:lnTo>
                    <a:pt x="138475" y="41492"/>
                  </a:lnTo>
                  <a:lnTo>
                    <a:pt x="140958" y="61390"/>
                  </a:lnTo>
                  <a:lnTo>
                    <a:pt x="133021" y="102760"/>
                  </a:lnTo>
                  <a:lnTo>
                    <a:pt x="120597" y="120596"/>
                  </a:lnTo>
                  <a:lnTo>
                    <a:pt x="103377" y="135152"/>
                  </a:lnTo>
                  <a:lnTo>
                    <a:pt x="80970" y="147584"/>
                  </a:lnTo>
                  <a:lnTo>
                    <a:pt x="82443" y="147789"/>
                  </a:lnTo>
                  <a:lnTo>
                    <a:pt x="115613" y="145303"/>
                  </a:lnTo>
                  <a:lnTo>
                    <a:pt x="137427" y="151202"/>
                  </a:lnTo>
                  <a:lnTo>
                    <a:pt x="166319" y="167678"/>
                  </a:lnTo>
                  <a:lnTo>
                    <a:pt x="197041" y="194205"/>
                  </a:lnTo>
                  <a:lnTo>
                    <a:pt x="212968" y="220583"/>
                  </a:lnTo>
                  <a:lnTo>
                    <a:pt x="225096" y="250626"/>
                  </a:lnTo>
                  <a:lnTo>
                    <a:pt x="225320" y="259768"/>
                  </a:lnTo>
                  <a:lnTo>
                    <a:pt x="219330" y="276165"/>
                  </a:lnTo>
                  <a:lnTo>
                    <a:pt x="205750" y="288132"/>
                  </a:lnTo>
                  <a:lnTo>
                    <a:pt x="186846" y="296180"/>
                  </a:lnTo>
                  <a:lnTo>
                    <a:pt x="149896" y="299541"/>
                  </a:lnTo>
                  <a:lnTo>
                    <a:pt x="110482" y="292478"/>
                  </a:lnTo>
                  <a:lnTo>
                    <a:pt x="64332" y="271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81201" y="4232455"/>
              <a:ext cx="146875" cy="182024"/>
            </a:xfrm>
            <a:custGeom>
              <a:avLst/>
              <a:gdLst/>
              <a:ahLst/>
              <a:cxnLst/>
              <a:rect l="0" t="0" r="0" b="0"/>
              <a:pathLst>
                <a:path w="146875" h="182024">
                  <a:moveTo>
                    <a:pt x="77514" y="0"/>
                  </a:moveTo>
                  <a:lnTo>
                    <a:pt x="33551" y="14655"/>
                  </a:lnTo>
                  <a:lnTo>
                    <a:pt x="19760" y="27571"/>
                  </a:lnTo>
                  <a:lnTo>
                    <a:pt x="1375" y="64458"/>
                  </a:lnTo>
                  <a:lnTo>
                    <a:pt x="0" y="87920"/>
                  </a:lnTo>
                  <a:lnTo>
                    <a:pt x="8650" y="135521"/>
                  </a:lnTo>
                  <a:lnTo>
                    <a:pt x="23834" y="162467"/>
                  </a:lnTo>
                  <a:lnTo>
                    <a:pt x="39618" y="174763"/>
                  </a:lnTo>
                  <a:lnTo>
                    <a:pt x="48740" y="179680"/>
                  </a:lnTo>
                  <a:lnTo>
                    <a:pt x="68235" y="182023"/>
                  </a:lnTo>
                  <a:lnTo>
                    <a:pt x="109346" y="173996"/>
                  </a:lnTo>
                  <a:lnTo>
                    <a:pt x="127146" y="161560"/>
                  </a:lnTo>
                  <a:lnTo>
                    <a:pt x="135169" y="153330"/>
                  </a:lnTo>
                  <a:lnTo>
                    <a:pt x="144082" y="131708"/>
                  </a:lnTo>
                  <a:lnTo>
                    <a:pt x="146874" y="106501"/>
                  </a:lnTo>
                  <a:lnTo>
                    <a:pt x="136142" y="43892"/>
                  </a:lnTo>
                  <a:lnTo>
                    <a:pt x="130637" y="35111"/>
                  </a:lnTo>
                  <a:lnTo>
                    <a:pt x="115162" y="22234"/>
                  </a:lnTo>
                  <a:lnTo>
                    <a:pt x="99706" y="15731"/>
                  </a:lnTo>
                  <a:lnTo>
                    <a:pt x="7751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088114" y="4232455"/>
              <a:ext cx="162290" cy="186116"/>
            </a:xfrm>
            <a:custGeom>
              <a:avLst/>
              <a:gdLst/>
              <a:ahLst/>
              <a:cxnLst/>
              <a:rect l="0" t="0" r="0" b="0"/>
              <a:pathLst>
                <a:path w="162290" h="186116">
                  <a:moveTo>
                    <a:pt x="91699" y="21058"/>
                  </a:moveTo>
                  <a:lnTo>
                    <a:pt x="74931" y="15469"/>
                  </a:lnTo>
                  <a:lnTo>
                    <a:pt x="57341" y="15844"/>
                  </a:lnTo>
                  <a:lnTo>
                    <a:pt x="38994" y="21080"/>
                  </a:lnTo>
                  <a:lnTo>
                    <a:pt x="23041" y="31206"/>
                  </a:lnTo>
                  <a:lnTo>
                    <a:pt x="11271" y="46625"/>
                  </a:lnTo>
                  <a:lnTo>
                    <a:pt x="3311" y="66346"/>
                  </a:lnTo>
                  <a:lnTo>
                    <a:pt x="0" y="102586"/>
                  </a:lnTo>
                  <a:lnTo>
                    <a:pt x="7077" y="136072"/>
                  </a:lnTo>
                  <a:lnTo>
                    <a:pt x="17435" y="157573"/>
                  </a:lnTo>
                  <a:lnTo>
                    <a:pt x="32956" y="172588"/>
                  </a:lnTo>
                  <a:lnTo>
                    <a:pt x="52723" y="181991"/>
                  </a:lnTo>
                  <a:lnTo>
                    <a:pt x="88989" y="186115"/>
                  </a:lnTo>
                  <a:lnTo>
                    <a:pt x="111552" y="182934"/>
                  </a:lnTo>
                  <a:lnTo>
                    <a:pt x="130158" y="174501"/>
                  </a:lnTo>
                  <a:lnTo>
                    <a:pt x="138396" y="168977"/>
                  </a:lnTo>
                  <a:lnTo>
                    <a:pt x="150667" y="153480"/>
                  </a:lnTo>
                  <a:lnTo>
                    <a:pt x="158851" y="133724"/>
                  </a:lnTo>
                  <a:lnTo>
                    <a:pt x="162289" y="97464"/>
                  </a:lnTo>
                  <a:lnTo>
                    <a:pt x="150489" y="42471"/>
                  </a:lnTo>
                  <a:lnTo>
                    <a:pt x="134985" y="16224"/>
                  </a:lnTo>
                  <a:lnTo>
                    <a:pt x="122246" y="7211"/>
                  </a:lnTo>
                  <a:lnTo>
                    <a:pt x="102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5550774" y="4032414"/>
            <a:ext cx="3861704" cy="727152"/>
            <a:chOff x="5550774" y="4032414"/>
            <a:chExt cx="3861704" cy="727152"/>
          </a:xfrm>
        </p:grpSpPr>
        <p:sp>
          <p:nvSpPr>
            <p:cNvPr id="145" name="Freeform 144"/>
            <p:cNvSpPr/>
            <p:nvPr/>
          </p:nvSpPr>
          <p:spPr>
            <a:xfrm>
              <a:off x="5550774" y="4032414"/>
              <a:ext cx="354291" cy="480003"/>
            </a:xfrm>
            <a:custGeom>
              <a:avLst/>
              <a:gdLst/>
              <a:ahLst/>
              <a:cxnLst/>
              <a:rect l="0" t="0" r="0" b="0"/>
              <a:pathLst>
                <a:path w="354291" h="480003">
                  <a:moveTo>
                    <a:pt x="29329" y="42114"/>
                  </a:moveTo>
                  <a:lnTo>
                    <a:pt x="14675" y="97255"/>
                  </a:lnTo>
                  <a:lnTo>
                    <a:pt x="10169" y="145670"/>
                  </a:lnTo>
                  <a:lnTo>
                    <a:pt x="1411" y="207196"/>
                  </a:lnTo>
                  <a:lnTo>
                    <a:pt x="0" y="256104"/>
                  </a:lnTo>
                  <a:lnTo>
                    <a:pt x="6292" y="315144"/>
                  </a:lnTo>
                  <a:lnTo>
                    <a:pt x="13470" y="366277"/>
                  </a:lnTo>
                  <a:lnTo>
                    <a:pt x="42052" y="422409"/>
                  </a:lnTo>
                  <a:lnTo>
                    <a:pt x="59095" y="447512"/>
                  </a:lnTo>
                  <a:lnTo>
                    <a:pt x="90141" y="469768"/>
                  </a:lnTo>
                  <a:lnTo>
                    <a:pt x="128976" y="480002"/>
                  </a:lnTo>
                  <a:lnTo>
                    <a:pt x="164529" y="477445"/>
                  </a:lnTo>
                  <a:lnTo>
                    <a:pt x="197290" y="463689"/>
                  </a:lnTo>
                  <a:lnTo>
                    <a:pt x="246258" y="424380"/>
                  </a:lnTo>
                  <a:lnTo>
                    <a:pt x="288974" y="367858"/>
                  </a:lnTo>
                  <a:lnTo>
                    <a:pt x="315927" y="317852"/>
                  </a:lnTo>
                  <a:lnTo>
                    <a:pt x="333729" y="262914"/>
                  </a:lnTo>
                  <a:lnTo>
                    <a:pt x="348511" y="207002"/>
                  </a:lnTo>
                  <a:lnTo>
                    <a:pt x="354290" y="150897"/>
                  </a:lnTo>
                  <a:lnTo>
                    <a:pt x="352312" y="97874"/>
                  </a:lnTo>
                  <a:lnTo>
                    <a:pt x="338887" y="42525"/>
                  </a:lnTo>
                  <a:lnTo>
                    <a:pt x="3346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17015" y="4337746"/>
              <a:ext cx="130769" cy="181590"/>
            </a:xfrm>
            <a:custGeom>
              <a:avLst/>
              <a:gdLst/>
              <a:ahLst/>
              <a:cxnLst/>
              <a:rect l="0" t="0" r="0" b="0"/>
              <a:pathLst>
                <a:path w="130769" h="181590">
                  <a:moveTo>
                    <a:pt x="0" y="84223"/>
                  </a:moveTo>
                  <a:lnTo>
                    <a:pt x="1" y="142839"/>
                  </a:lnTo>
                  <a:lnTo>
                    <a:pt x="6066" y="181589"/>
                  </a:lnTo>
                  <a:lnTo>
                    <a:pt x="5214" y="180719"/>
                  </a:lnTo>
                  <a:lnTo>
                    <a:pt x="3477" y="176629"/>
                  </a:lnTo>
                  <a:lnTo>
                    <a:pt x="458" y="123716"/>
                  </a:lnTo>
                  <a:lnTo>
                    <a:pt x="91" y="69667"/>
                  </a:lnTo>
                  <a:lnTo>
                    <a:pt x="5617" y="33506"/>
                  </a:lnTo>
                  <a:lnTo>
                    <a:pt x="20252" y="6155"/>
                  </a:lnTo>
                  <a:lnTo>
                    <a:pt x="28709" y="1761"/>
                  </a:lnTo>
                  <a:lnTo>
                    <a:pt x="50584" y="0"/>
                  </a:lnTo>
                  <a:lnTo>
                    <a:pt x="83618" y="11174"/>
                  </a:lnTo>
                  <a:lnTo>
                    <a:pt x="98775" y="26020"/>
                  </a:lnTo>
                  <a:lnTo>
                    <a:pt x="125771" y="84659"/>
                  </a:lnTo>
                  <a:lnTo>
                    <a:pt x="130768" y="105473"/>
                  </a:lnTo>
                  <a:lnTo>
                    <a:pt x="126342" y="168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117057" y="4411440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117057" y="426404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85513" y="4200870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54145"/>
                  </a:lnTo>
                  <a:lnTo>
                    <a:pt x="10528" y="114680"/>
                  </a:lnTo>
                  <a:lnTo>
                    <a:pt x="10528" y="165651"/>
                  </a:lnTo>
                  <a:lnTo>
                    <a:pt x="3293" y="226870"/>
                  </a:lnTo>
                  <a:lnTo>
                    <a:pt x="650" y="27466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180228" y="433774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3119"/>
                  </a:lnTo>
                  <a:lnTo>
                    <a:pt x="39338" y="90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54010" y="4221927"/>
              <a:ext cx="10443" cy="294799"/>
            </a:xfrm>
            <a:custGeom>
              <a:avLst/>
              <a:gdLst/>
              <a:ahLst/>
              <a:cxnLst/>
              <a:rect l="0" t="0" r="0" b="0"/>
              <a:pathLst>
                <a:path w="10443" h="294799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0094" y="165651"/>
                  </a:lnTo>
                  <a:lnTo>
                    <a:pt x="10442" y="226870"/>
                  </a:lnTo>
                  <a:lnTo>
                    <a:pt x="9333" y="26635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496083" y="4180963"/>
              <a:ext cx="326384" cy="314706"/>
            </a:xfrm>
            <a:custGeom>
              <a:avLst/>
              <a:gdLst/>
              <a:ahLst/>
              <a:cxnLst/>
              <a:rect l="0" t="0" r="0" b="0"/>
              <a:pathLst>
                <a:path w="326384" h="314706">
                  <a:moveTo>
                    <a:pt x="0" y="51492"/>
                  </a:moveTo>
                  <a:lnTo>
                    <a:pt x="34897" y="22184"/>
                  </a:lnTo>
                  <a:lnTo>
                    <a:pt x="64153" y="7584"/>
                  </a:lnTo>
                  <a:lnTo>
                    <a:pt x="127395" y="0"/>
                  </a:lnTo>
                  <a:lnTo>
                    <a:pt x="165648" y="2310"/>
                  </a:lnTo>
                  <a:lnTo>
                    <a:pt x="220729" y="18023"/>
                  </a:lnTo>
                  <a:lnTo>
                    <a:pt x="251405" y="36636"/>
                  </a:lnTo>
                  <a:lnTo>
                    <a:pt x="290658" y="83895"/>
                  </a:lnTo>
                  <a:lnTo>
                    <a:pt x="295687" y="104498"/>
                  </a:lnTo>
                  <a:lnTo>
                    <a:pt x="295390" y="114906"/>
                  </a:lnTo>
                  <a:lnTo>
                    <a:pt x="291684" y="124184"/>
                  </a:lnTo>
                  <a:lnTo>
                    <a:pt x="278206" y="140732"/>
                  </a:lnTo>
                  <a:lnTo>
                    <a:pt x="250888" y="157612"/>
                  </a:lnTo>
                  <a:lnTo>
                    <a:pt x="220566" y="170023"/>
                  </a:lnTo>
                  <a:lnTo>
                    <a:pt x="214894" y="176136"/>
                  </a:lnTo>
                  <a:lnTo>
                    <a:pt x="212283" y="183721"/>
                  </a:lnTo>
                  <a:lnTo>
                    <a:pt x="211712" y="192287"/>
                  </a:lnTo>
                  <a:lnTo>
                    <a:pt x="217317" y="208045"/>
                  </a:lnTo>
                  <a:lnTo>
                    <a:pt x="247723" y="251569"/>
                  </a:lnTo>
                  <a:lnTo>
                    <a:pt x="304728" y="300854"/>
                  </a:lnTo>
                  <a:lnTo>
                    <a:pt x="326383" y="314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841346" y="4342402"/>
              <a:ext cx="170634" cy="151038"/>
            </a:xfrm>
            <a:custGeom>
              <a:avLst/>
              <a:gdLst/>
              <a:ahLst/>
              <a:cxnLst/>
              <a:rect l="0" t="0" r="0" b="0"/>
              <a:pathLst>
                <a:path w="170634" h="151038">
                  <a:moveTo>
                    <a:pt x="107462" y="58509"/>
                  </a:moveTo>
                  <a:lnTo>
                    <a:pt x="107462" y="36153"/>
                  </a:lnTo>
                  <a:lnTo>
                    <a:pt x="101223" y="18937"/>
                  </a:lnTo>
                  <a:lnTo>
                    <a:pt x="96284" y="11071"/>
                  </a:lnTo>
                  <a:lnTo>
                    <a:pt x="88311" y="5827"/>
                  </a:lnTo>
                  <a:lnTo>
                    <a:pt x="66975" y="0"/>
                  </a:lnTo>
                  <a:lnTo>
                    <a:pt x="57074" y="786"/>
                  </a:lnTo>
                  <a:lnTo>
                    <a:pt x="39834" y="7898"/>
                  </a:lnTo>
                  <a:lnTo>
                    <a:pt x="16974" y="25056"/>
                  </a:lnTo>
                  <a:lnTo>
                    <a:pt x="5634" y="44422"/>
                  </a:lnTo>
                  <a:lnTo>
                    <a:pt x="972" y="56137"/>
                  </a:lnTo>
                  <a:lnTo>
                    <a:pt x="0" y="100570"/>
                  </a:lnTo>
                  <a:lnTo>
                    <a:pt x="7122" y="139602"/>
                  </a:lnTo>
                  <a:lnTo>
                    <a:pt x="12493" y="146496"/>
                  </a:lnTo>
                  <a:lnTo>
                    <a:pt x="19583" y="149923"/>
                  </a:lnTo>
                  <a:lnTo>
                    <a:pt x="27819" y="151037"/>
                  </a:lnTo>
                  <a:lnTo>
                    <a:pt x="43209" y="146036"/>
                  </a:lnTo>
                  <a:lnTo>
                    <a:pt x="72153" y="123762"/>
                  </a:lnTo>
                  <a:lnTo>
                    <a:pt x="93360" y="98121"/>
                  </a:lnTo>
                  <a:lnTo>
                    <a:pt x="99231" y="95446"/>
                  </a:lnTo>
                  <a:lnTo>
                    <a:pt x="104315" y="97171"/>
                  </a:lnTo>
                  <a:lnTo>
                    <a:pt x="142815" y="138044"/>
                  </a:lnTo>
                  <a:lnTo>
                    <a:pt x="158270" y="145331"/>
                  </a:lnTo>
                  <a:lnTo>
                    <a:pt x="162390" y="145636"/>
                  </a:lnTo>
                  <a:lnTo>
                    <a:pt x="170633" y="142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043565" y="4169285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9878" y="207571"/>
                  </a:lnTo>
                  <a:lnTo>
                    <a:pt x="10399" y="266129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959337" y="4319977"/>
              <a:ext cx="189513" cy="28293"/>
            </a:xfrm>
            <a:custGeom>
              <a:avLst/>
              <a:gdLst/>
              <a:ahLst/>
              <a:cxnLst/>
              <a:rect l="0" t="0" r="0" b="0"/>
              <a:pathLst>
                <a:path w="189513" h="28293">
                  <a:moveTo>
                    <a:pt x="189512" y="7235"/>
                  </a:moveTo>
                  <a:lnTo>
                    <a:pt x="161957" y="0"/>
                  </a:lnTo>
                  <a:lnTo>
                    <a:pt x="108854" y="477"/>
                  </a:lnTo>
                  <a:lnTo>
                    <a:pt x="51942" y="14751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50143" y="4303540"/>
              <a:ext cx="167164" cy="180255"/>
            </a:xfrm>
            <a:custGeom>
              <a:avLst/>
              <a:gdLst/>
              <a:ahLst/>
              <a:cxnLst/>
              <a:rect l="0" t="0" r="0" b="0"/>
              <a:pathLst>
                <a:path w="167164" h="180255">
                  <a:moveTo>
                    <a:pt x="9235" y="76315"/>
                  </a:moveTo>
                  <a:lnTo>
                    <a:pt x="51926" y="79434"/>
                  </a:lnTo>
                  <a:lnTo>
                    <a:pt x="72663" y="82381"/>
                  </a:lnTo>
                  <a:lnTo>
                    <a:pt x="125082" y="71756"/>
                  </a:lnTo>
                  <a:lnTo>
                    <a:pt x="133260" y="66256"/>
                  </a:lnTo>
                  <a:lnTo>
                    <a:pt x="145466" y="50787"/>
                  </a:lnTo>
                  <a:lnTo>
                    <a:pt x="148551" y="32214"/>
                  </a:lnTo>
                  <a:lnTo>
                    <a:pt x="147736" y="22348"/>
                  </a:lnTo>
                  <a:lnTo>
                    <a:pt x="143683" y="14600"/>
                  </a:lnTo>
                  <a:lnTo>
                    <a:pt x="129821" y="2873"/>
                  </a:lnTo>
                  <a:lnTo>
                    <a:pt x="108842" y="0"/>
                  </a:lnTo>
                  <a:lnTo>
                    <a:pt x="85091" y="3792"/>
                  </a:lnTo>
                  <a:lnTo>
                    <a:pt x="53158" y="19082"/>
                  </a:lnTo>
                  <a:lnTo>
                    <a:pt x="13445" y="52068"/>
                  </a:lnTo>
                  <a:lnTo>
                    <a:pt x="5256" y="72167"/>
                  </a:lnTo>
                  <a:lnTo>
                    <a:pt x="0" y="123199"/>
                  </a:lnTo>
                  <a:lnTo>
                    <a:pt x="5521" y="144335"/>
                  </a:lnTo>
                  <a:lnTo>
                    <a:pt x="10268" y="153247"/>
                  </a:lnTo>
                  <a:lnTo>
                    <a:pt x="24901" y="166269"/>
                  </a:lnTo>
                  <a:lnTo>
                    <a:pt x="44274" y="174786"/>
                  </a:lnTo>
                  <a:lnTo>
                    <a:pt x="94838" y="180254"/>
                  </a:lnTo>
                  <a:lnTo>
                    <a:pt x="132865" y="178081"/>
                  </a:lnTo>
                  <a:lnTo>
                    <a:pt x="167163" y="171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54176" y="430615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1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54176" y="4395322"/>
              <a:ext cx="126343" cy="16119"/>
            </a:xfrm>
            <a:custGeom>
              <a:avLst/>
              <a:gdLst/>
              <a:ahLst/>
              <a:cxnLst/>
              <a:rect l="0" t="0" r="0" b="0"/>
              <a:pathLst>
                <a:path w="126343" h="16119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31342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47756" y="4196874"/>
              <a:ext cx="286385" cy="348083"/>
            </a:xfrm>
            <a:custGeom>
              <a:avLst/>
              <a:gdLst/>
              <a:ahLst/>
              <a:cxnLst/>
              <a:rect l="0" t="0" r="0" b="0"/>
              <a:pathLst>
                <a:path w="286385" h="348083">
                  <a:moveTo>
                    <a:pt x="74917" y="35581"/>
                  </a:moveTo>
                  <a:lnTo>
                    <a:pt x="39001" y="90626"/>
                  </a:lnTo>
                  <a:lnTo>
                    <a:pt x="25419" y="115418"/>
                  </a:lnTo>
                  <a:lnTo>
                    <a:pt x="18522" y="121561"/>
                  </a:lnTo>
                  <a:lnTo>
                    <a:pt x="11585" y="123317"/>
                  </a:lnTo>
                  <a:lnTo>
                    <a:pt x="4620" y="122148"/>
                  </a:lnTo>
                  <a:lnTo>
                    <a:pt x="1146" y="117859"/>
                  </a:lnTo>
                  <a:lnTo>
                    <a:pt x="0" y="111490"/>
                  </a:lnTo>
                  <a:lnTo>
                    <a:pt x="406" y="103735"/>
                  </a:lnTo>
                  <a:lnTo>
                    <a:pt x="10216" y="85759"/>
                  </a:lnTo>
                  <a:lnTo>
                    <a:pt x="60790" y="29035"/>
                  </a:lnTo>
                  <a:lnTo>
                    <a:pt x="87499" y="13235"/>
                  </a:lnTo>
                  <a:lnTo>
                    <a:pt x="123229" y="1144"/>
                  </a:lnTo>
                  <a:lnTo>
                    <a:pt x="146692" y="0"/>
                  </a:lnTo>
                  <a:lnTo>
                    <a:pt x="182752" y="9051"/>
                  </a:lnTo>
                  <a:lnTo>
                    <a:pt x="195940" y="14385"/>
                  </a:lnTo>
                  <a:lnTo>
                    <a:pt x="213713" y="29671"/>
                  </a:lnTo>
                  <a:lnTo>
                    <a:pt x="220090" y="38660"/>
                  </a:lnTo>
                  <a:lnTo>
                    <a:pt x="227176" y="61126"/>
                  </a:lnTo>
                  <a:lnTo>
                    <a:pt x="229065" y="73668"/>
                  </a:lnTo>
                  <a:lnTo>
                    <a:pt x="224926" y="93843"/>
                  </a:lnTo>
                  <a:lnTo>
                    <a:pt x="209442" y="118355"/>
                  </a:lnTo>
                  <a:lnTo>
                    <a:pt x="183249" y="147598"/>
                  </a:lnTo>
                  <a:lnTo>
                    <a:pt x="156928" y="163268"/>
                  </a:lnTo>
                  <a:lnTo>
                    <a:pt x="121314" y="169731"/>
                  </a:lnTo>
                  <a:lnTo>
                    <a:pt x="115207" y="168299"/>
                  </a:lnTo>
                  <a:lnTo>
                    <a:pt x="113475" y="165003"/>
                  </a:lnTo>
                  <a:lnTo>
                    <a:pt x="114660" y="160467"/>
                  </a:lnTo>
                  <a:lnTo>
                    <a:pt x="120130" y="157443"/>
                  </a:lnTo>
                  <a:lnTo>
                    <a:pt x="138686" y="154083"/>
                  </a:lnTo>
                  <a:lnTo>
                    <a:pt x="180320" y="160332"/>
                  </a:lnTo>
                  <a:lnTo>
                    <a:pt x="222340" y="175950"/>
                  </a:lnTo>
                  <a:lnTo>
                    <a:pt x="232860" y="181803"/>
                  </a:lnTo>
                  <a:lnTo>
                    <a:pt x="258846" y="212397"/>
                  </a:lnTo>
                  <a:lnTo>
                    <a:pt x="281363" y="251098"/>
                  </a:lnTo>
                  <a:lnTo>
                    <a:pt x="286384" y="275256"/>
                  </a:lnTo>
                  <a:lnTo>
                    <a:pt x="283546" y="297691"/>
                  </a:lnTo>
                  <a:lnTo>
                    <a:pt x="274486" y="319361"/>
                  </a:lnTo>
                  <a:lnTo>
                    <a:pt x="265285" y="327713"/>
                  </a:lnTo>
                  <a:lnTo>
                    <a:pt x="239464" y="340113"/>
                  </a:lnTo>
                  <a:lnTo>
                    <a:pt x="197631" y="348082"/>
                  </a:lnTo>
                  <a:lnTo>
                    <a:pt x="149980" y="342369"/>
                  </a:lnTo>
                  <a:lnTo>
                    <a:pt x="106773" y="326855"/>
                  </a:lnTo>
                  <a:lnTo>
                    <a:pt x="74917" y="309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77189" y="4264041"/>
              <a:ext cx="233018" cy="260276"/>
            </a:xfrm>
            <a:custGeom>
              <a:avLst/>
              <a:gdLst/>
              <a:ahLst/>
              <a:cxnLst/>
              <a:rect l="0" t="0" r="0" b="0"/>
              <a:pathLst>
                <a:path w="233018" h="260276">
                  <a:moveTo>
                    <a:pt x="124511" y="0"/>
                  </a:moveTo>
                  <a:lnTo>
                    <a:pt x="81819" y="14573"/>
                  </a:lnTo>
                  <a:lnTo>
                    <a:pt x="38083" y="46156"/>
                  </a:lnTo>
                  <a:lnTo>
                    <a:pt x="17274" y="68008"/>
                  </a:lnTo>
                  <a:lnTo>
                    <a:pt x="7440" y="86378"/>
                  </a:lnTo>
                  <a:lnTo>
                    <a:pt x="0" y="142408"/>
                  </a:lnTo>
                  <a:lnTo>
                    <a:pt x="1650" y="196630"/>
                  </a:lnTo>
                  <a:lnTo>
                    <a:pt x="3999" y="208296"/>
                  </a:lnTo>
                  <a:lnTo>
                    <a:pt x="15968" y="227497"/>
                  </a:lnTo>
                  <a:lnTo>
                    <a:pt x="32985" y="242659"/>
                  </a:lnTo>
                  <a:lnTo>
                    <a:pt x="52248" y="253298"/>
                  </a:lnTo>
                  <a:lnTo>
                    <a:pt x="88411" y="260275"/>
                  </a:lnTo>
                  <a:lnTo>
                    <a:pt x="123173" y="256753"/>
                  </a:lnTo>
                  <a:lnTo>
                    <a:pt x="172426" y="236677"/>
                  </a:lnTo>
                  <a:lnTo>
                    <a:pt x="214673" y="203292"/>
                  </a:lnTo>
                  <a:lnTo>
                    <a:pt x="230903" y="171239"/>
                  </a:lnTo>
                  <a:lnTo>
                    <a:pt x="233017" y="145516"/>
                  </a:lnTo>
                  <a:lnTo>
                    <a:pt x="221814" y="85367"/>
                  </a:lnTo>
                  <a:lnTo>
                    <a:pt x="210793" y="54150"/>
                  </a:lnTo>
                  <a:lnTo>
                    <a:pt x="199513" y="37325"/>
                  </a:lnTo>
                  <a:lnTo>
                    <a:pt x="183581" y="25168"/>
                  </a:lnTo>
                  <a:lnTo>
                    <a:pt x="15609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14149" y="4253513"/>
              <a:ext cx="264130" cy="280887"/>
            </a:xfrm>
            <a:custGeom>
              <a:avLst/>
              <a:gdLst/>
              <a:ahLst/>
              <a:cxnLst/>
              <a:rect l="0" t="0" r="0" b="0"/>
              <a:pathLst>
                <a:path w="264130" h="280887">
                  <a:moveTo>
                    <a:pt x="171820" y="21057"/>
                  </a:moveTo>
                  <a:lnTo>
                    <a:pt x="155052" y="15467"/>
                  </a:lnTo>
                  <a:lnTo>
                    <a:pt x="137462" y="15843"/>
                  </a:lnTo>
                  <a:lnTo>
                    <a:pt x="119115" y="21079"/>
                  </a:lnTo>
                  <a:lnTo>
                    <a:pt x="81027" y="50060"/>
                  </a:lnTo>
                  <a:lnTo>
                    <a:pt x="24438" y="105321"/>
                  </a:lnTo>
                  <a:lnTo>
                    <a:pt x="11560" y="120509"/>
                  </a:lnTo>
                  <a:lnTo>
                    <a:pt x="1937" y="138957"/>
                  </a:lnTo>
                  <a:lnTo>
                    <a:pt x="0" y="165094"/>
                  </a:lnTo>
                  <a:lnTo>
                    <a:pt x="8289" y="218355"/>
                  </a:lnTo>
                  <a:lnTo>
                    <a:pt x="23411" y="251870"/>
                  </a:lnTo>
                  <a:lnTo>
                    <a:pt x="39179" y="267140"/>
                  </a:lnTo>
                  <a:lnTo>
                    <a:pt x="48298" y="272850"/>
                  </a:lnTo>
                  <a:lnTo>
                    <a:pt x="89078" y="280886"/>
                  </a:lnTo>
                  <a:lnTo>
                    <a:pt x="138448" y="275195"/>
                  </a:lnTo>
                  <a:lnTo>
                    <a:pt x="181995" y="259687"/>
                  </a:lnTo>
                  <a:lnTo>
                    <a:pt x="224393" y="234440"/>
                  </a:lnTo>
                  <a:lnTo>
                    <a:pt x="239249" y="217669"/>
                  </a:lnTo>
                  <a:lnTo>
                    <a:pt x="258319" y="178307"/>
                  </a:lnTo>
                  <a:lnTo>
                    <a:pt x="264129" y="136020"/>
                  </a:lnTo>
                  <a:lnTo>
                    <a:pt x="259250" y="109586"/>
                  </a:lnTo>
                  <a:lnTo>
                    <a:pt x="236582" y="54378"/>
                  </a:lnTo>
                  <a:lnTo>
                    <a:pt x="1823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770238" y="4442440"/>
              <a:ext cx="242157" cy="145939"/>
            </a:xfrm>
            <a:custGeom>
              <a:avLst/>
              <a:gdLst/>
              <a:ahLst/>
              <a:cxnLst/>
              <a:rect l="0" t="0" r="0" b="0"/>
              <a:pathLst>
                <a:path w="242157" h="145939">
                  <a:moveTo>
                    <a:pt x="0" y="53228"/>
                  </a:moveTo>
                  <a:lnTo>
                    <a:pt x="3120" y="95920"/>
                  </a:lnTo>
                  <a:lnTo>
                    <a:pt x="9553" y="145938"/>
                  </a:lnTo>
                  <a:lnTo>
                    <a:pt x="10400" y="93499"/>
                  </a:lnTo>
                  <a:lnTo>
                    <a:pt x="5297" y="33315"/>
                  </a:lnTo>
                  <a:lnTo>
                    <a:pt x="7041" y="22405"/>
                  </a:lnTo>
                  <a:lnTo>
                    <a:pt x="11713" y="13962"/>
                  </a:lnTo>
                  <a:lnTo>
                    <a:pt x="26263" y="1462"/>
                  </a:lnTo>
                  <a:lnTo>
                    <a:pt x="33886" y="0"/>
                  </a:lnTo>
                  <a:lnTo>
                    <a:pt x="41308" y="1365"/>
                  </a:lnTo>
                  <a:lnTo>
                    <a:pt x="48596" y="4614"/>
                  </a:lnTo>
                  <a:lnTo>
                    <a:pt x="70031" y="25956"/>
                  </a:lnTo>
                  <a:lnTo>
                    <a:pt x="94725" y="57589"/>
                  </a:lnTo>
                  <a:lnTo>
                    <a:pt x="95906" y="56136"/>
                  </a:lnTo>
                  <a:lnTo>
                    <a:pt x="95523" y="51657"/>
                  </a:lnTo>
                  <a:lnTo>
                    <a:pt x="100573" y="28586"/>
                  </a:lnTo>
                  <a:lnTo>
                    <a:pt x="115067" y="5113"/>
                  </a:lnTo>
                  <a:lnTo>
                    <a:pt x="122335" y="1264"/>
                  </a:lnTo>
                  <a:lnTo>
                    <a:pt x="139770" y="107"/>
                  </a:lnTo>
                  <a:lnTo>
                    <a:pt x="156096" y="6612"/>
                  </a:lnTo>
                  <a:lnTo>
                    <a:pt x="185642" y="29852"/>
                  </a:lnTo>
                  <a:lnTo>
                    <a:pt x="201364" y="61249"/>
                  </a:lnTo>
                  <a:lnTo>
                    <a:pt x="218328" y="103036"/>
                  </a:lnTo>
                  <a:lnTo>
                    <a:pt x="242156" y="126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069620" y="4391865"/>
              <a:ext cx="115436" cy="367701"/>
            </a:xfrm>
            <a:custGeom>
              <a:avLst/>
              <a:gdLst/>
              <a:ahLst/>
              <a:cxnLst/>
              <a:rect l="0" t="0" r="0" b="0"/>
              <a:pathLst>
                <a:path w="115436" h="367701">
                  <a:moveTo>
                    <a:pt x="5945" y="145917"/>
                  </a:moveTo>
                  <a:lnTo>
                    <a:pt x="23903" y="208198"/>
                  </a:lnTo>
                  <a:lnTo>
                    <a:pt x="37611" y="265368"/>
                  </a:lnTo>
                  <a:lnTo>
                    <a:pt x="42246" y="297272"/>
                  </a:lnTo>
                  <a:lnTo>
                    <a:pt x="41928" y="352762"/>
                  </a:lnTo>
                  <a:lnTo>
                    <a:pt x="43972" y="364533"/>
                  </a:lnTo>
                  <a:lnTo>
                    <a:pt x="45334" y="367700"/>
                  </a:lnTo>
                  <a:lnTo>
                    <a:pt x="46242" y="365132"/>
                  </a:lnTo>
                  <a:lnTo>
                    <a:pt x="46082" y="349801"/>
                  </a:lnTo>
                  <a:lnTo>
                    <a:pt x="33298" y="288464"/>
                  </a:lnTo>
                  <a:lnTo>
                    <a:pt x="19840" y="233389"/>
                  </a:lnTo>
                  <a:lnTo>
                    <a:pt x="9036" y="177450"/>
                  </a:lnTo>
                  <a:lnTo>
                    <a:pt x="6555" y="121340"/>
                  </a:lnTo>
                  <a:lnTo>
                    <a:pt x="0" y="66366"/>
                  </a:lnTo>
                  <a:lnTo>
                    <a:pt x="10520" y="9662"/>
                  </a:lnTo>
                  <a:lnTo>
                    <a:pt x="16014" y="3608"/>
                  </a:lnTo>
                  <a:lnTo>
                    <a:pt x="23186" y="742"/>
                  </a:lnTo>
                  <a:lnTo>
                    <a:pt x="31477" y="0"/>
                  </a:lnTo>
                  <a:lnTo>
                    <a:pt x="39344" y="3016"/>
                  </a:lnTo>
                  <a:lnTo>
                    <a:pt x="75911" y="37022"/>
                  </a:lnTo>
                  <a:lnTo>
                    <a:pt x="95761" y="73584"/>
                  </a:lnTo>
                  <a:lnTo>
                    <a:pt x="114551" y="125040"/>
                  </a:lnTo>
                  <a:lnTo>
                    <a:pt x="115435" y="145997"/>
                  </a:lnTo>
                  <a:lnTo>
                    <a:pt x="114034" y="156499"/>
                  </a:lnTo>
                  <a:lnTo>
                    <a:pt x="109590" y="164670"/>
                  </a:lnTo>
                  <a:lnTo>
                    <a:pt x="95293" y="176868"/>
                  </a:lnTo>
                  <a:lnTo>
                    <a:pt x="74121" y="183070"/>
                  </a:lnTo>
                  <a:lnTo>
                    <a:pt x="27002" y="188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12435" y="4242984"/>
              <a:ext cx="200043" cy="328779"/>
            </a:xfrm>
            <a:custGeom>
              <a:avLst/>
              <a:gdLst/>
              <a:ahLst/>
              <a:cxnLst/>
              <a:rect l="0" t="0" r="0" b="0"/>
              <a:pathLst>
                <a:path w="200043" h="328779">
                  <a:moveTo>
                    <a:pt x="0" y="0"/>
                  </a:moveTo>
                  <a:lnTo>
                    <a:pt x="16789" y="62281"/>
                  </a:lnTo>
                  <a:lnTo>
                    <a:pt x="26084" y="124607"/>
                  </a:lnTo>
                  <a:lnTo>
                    <a:pt x="30499" y="183755"/>
                  </a:lnTo>
                  <a:lnTo>
                    <a:pt x="34490" y="238592"/>
                  </a:lnTo>
                  <a:lnTo>
                    <a:pt x="40608" y="289155"/>
                  </a:lnTo>
                  <a:lnTo>
                    <a:pt x="36078" y="324711"/>
                  </a:lnTo>
                  <a:lnTo>
                    <a:pt x="33411" y="328778"/>
                  </a:lnTo>
                  <a:lnTo>
                    <a:pt x="30463" y="327980"/>
                  </a:lnTo>
                  <a:lnTo>
                    <a:pt x="27328" y="323939"/>
                  </a:lnTo>
                  <a:lnTo>
                    <a:pt x="22915" y="295893"/>
                  </a:lnTo>
                  <a:lnTo>
                    <a:pt x="32754" y="233967"/>
                  </a:lnTo>
                  <a:lnTo>
                    <a:pt x="35874" y="222658"/>
                  </a:lnTo>
                  <a:lnTo>
                    <a:pt x="41464" y="213950"/>
                  </a:lnTo>
                  <a:lnTo>
                    <a:pt x="57033" y="201154"/>
                  </a:lnTo>
                  <a:lnTo>
                    <a:pt x="91118" y="192962"/>
                  </a:lnTo>
                  <a:lnTo>
                    <a:pt x="114197" y="197285"/>
                  </a:lnTo>
                  <a:lnTo>
                    <a:pt x="134982" y="208175"/>
                  </a:lnTo>
                  <a:lnTo>
                    <a:pt x="174764" y="253755"/>
                  </a:lnTo>
                  <a:lnTo>
                    <a:pt x="193836" y="292670"/>
                  </a:lnTo>
                  <a:lnTo>
                    <a:pt x="2000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6" name="Freeform 165"/>
          <p:cNvSpPr/>
          <p:nvPr/>
        </p:nvSpPr>
        <p:spPr>
          <a:xfrm>
            <a:off x="5140874" y="3874512"/>
            <a:ext cx="4667690" cy="964135"/>
          </a:xfrm>
          <a:custGeom>
            <a:avLst/>
            <a:gdLst/>
            <a:ahLst/>
            <a:cxnLst/>
            <a:rect l="0" t="0" r="0" b="0"/>
            <a:pathLst>
              <a:path w="4667690" h="964135">
                <a:moveTo>
                  <a:pt x="1313095" y="63146"/>
                </a:moveTo>
                <a:lnTo>
                  <a:pt x="1285539" y="55910"/>
                </a:lnTo>
                <a:lnTo>
                  <a:pt x="1229316" y="53268"/>
                </a:lnTo>
                <a:lnTo>
                  <a:pt x="1167214" y="52746"/>
                </a:lnTo>
                <a:lnTo>
                  <a:pt x="1115973" y="52656"/>
                </a:lnTo>
                <a:lnTo>
                  <a:pt x="1058156" y="52628"/>
                </a:lnTo>
                <a:lnTo>
                  <a:pt x="1007750" y="58209"/>
                </a:lnTo>
                <a:lnTo>
                  <a:pt x="945287" y="62170"/>
                </a:lnTo>
                <a:lnTo>
                  <a:pt x="884490" y="62856"/>
                </a:lnTo>
                <a:lnTo>
                  <a:pt x="835281" y="63060"/>
                </a:lnTo>
                <a:lnTo>
                  <a:pt x="779851" y="66248"/>
                </a:lnTo>
                <a:lnTo>
                  <a:pt x="729171" y="72207"/>
                </a:lnTo>
                <a:lnTo>
                  <a:pt x="675270" y="81790"/>
                </a:lnTo>
                <a:lnTo>
                  <a:pt x="613206" y="92796"/>
                </a:lnTo>
                <a:lnTo>
                  <a:pt x="552650" y="105929"/>
                </a:lnTo>
                <a:lnTo>
                  <a:pt x="498418" y="119430"/>
                </a:lnTo>
                <a:lnTo>
                  <a:pt x="436972" y="139982"/>
                </a:lnTo>
                <a:lnTo>
                  <a:pt x="382631" y="159952"/>
                </a:lnTo>
                <a:lnTo>
                  <a:pt x="324281" y="187100"/>
                </a:lnTo>
                <a:lnTo>
                  <a:pt x="263651" y="213957"/>
                </a:lnTo>
                <a:lnTo>
                  <a:pt x="208051" y="240225"/>
                </a:lnTo>
                <a:lnTo>
                  <a:pt x="144652" y="287847"/>
                </a:lnTo>
                <a:lnTo>
                  <a:pt x="92007" y="340012"/>
                </a:lnTo>
                <a:lnTo>
                  <a:pt x="49694" y="395118"/>
                </a:lnTo>
                <a:lnTo>
                  <a:pt x="21603" y="452375"/>
                </a:lnTo>
                <a:lnTo>
                  <a:pt x="3099" y="512774"/>
                </a:lnTo>
                <a:lnTo>
                  <a:pt x="0" y="561487"/>
                </a:lnTo>
                <a:lnTo>
                  <a:pt x="3421" y="591517"/>
                </a:lnTo>
                <a:lnTo>
                  <a:pt x="15079" y="617342"/>
                </a:lnTo>
                <a:lnTo>
                  <a:pt x="60024" y="672126"/>
                </a:lnTo>
                <a:lnTo>
                  <a:pt x="109501" y="717310"/>
                </a:lnTo>
                <a:lnTo>
                  <a:pt x="170134" y="755487"/>
                </a:lnTo>
                <a:lnTo>
                  <a:pt x="224982" y="781406"/>
                </a:lnTo>
                <a:lnTo>
                  <a:pt x="278496" y="807618"/>
                </a:lnTo>
                <a:lnTo>
                  <a:pt x="336695" y="830862"/>
                </a:lnTo>
                <a:lnTo>
                  <a:pt x="383112" y="841998"/>
                </a:lnTo>
                <a:lnTo>
                  <a:pt x="435080" y="852707"/>
                </a:lnTo>
                <a:lnTo>
                  <a:pt x="494562" y="861217"/>
                </a:lnTo>
                <a:lnTo>
                  <a:pt x="551371" y="870134"/>
                </a:lnTo>
                <a:lnTo>
                  <a:pt x="607654" y="873108"/>
                </a:lnTo>
                <a:lnTo>
                  <a:pt x="669420" y="879285"/>
                </a:lnTo>
                <a:lnTo>
                  <a:pt x="720603" y="882862"/>
                </a:lnTo>
                <a:lnTo>
                  <a:pt x="783065" y="885241"/>
                </a:lnTo>
                <a:lnTo>
                  <a:pt x="833305" y="891516"/>
                </a:lnTo>
                <a:lnTo>
                  <a:pt x="885236" y="895065"/>
                </a:lnTo>
                <a:lnTo>
                  <a:pt x="937667" y="901836"/>
                </a:lnTo>
                <a:lnTo>
                  <a:pt x="991417" y="904362"/>
                </a:lnTo>
                <a:lnTo>
                  <a:pt x="1050107" y="906280"/>
                </a:lnTo>
                <a:lnTo>
                  <a:pt x="1106231" y="912568"/>
                </a:lnTo>
                <a:lnTo>
                  <a:pt x="1166794" y="914951"/>
                </a:lnTo>
                <a:lnTo>
                  <a:pt x="1228022" y="916826"/>
                </a:lnTo>
                <a:lnTo>
                  <a:pt x="1284898" y="923101"/>
                </a:lnTo>
                <a:lnTo>
                  <a:pt x="1345684" y="925481"/>
                </a:lnTo>
                <a:lnTo>
                  <a:pt x="1408148" y="926186"/>
                </a:lnTo>
                <a:lnTo>
                  <a:pt x="1471110" y="926394"/>
                </a:lnTo>
                <a:lnTo>
                  <a:pt x="1534220" y="927626"/>
                </a:lnTo>
                <a:lnTo>
                  <a:pt x="1597372" y="933710"/>
                </a:lnTo>
                <a:lnTo>
                  <a:pt x="1660537" y="936033"/>
                </a:lnTo>
                <a:lnTo>
                  <a:pt x="1723706" y="937891"/>
                </a:lnTo>
                <a:lnTo>
                  <a:pt x="1786877" y="944161"/>
                </a:lnTo>
                <a:lnTo>
                  <a:pt x="1850048" y="946539"/>
                </a:lnTo>
                <a:lnTo>
                  <a:pt x="1912049" y="947243"/>
                </a:lnTo>
                <a:lnTo>
                  <a:pt x="1969154" y="948622"/>
                </a:lnTo>
                <a:lnTo>
                  <a:pt x="2028838" y="954749"/>
                </a:lnTo>
                <a:lnTo>
                  <a:pt x="2085257" y="957085"/>
                </a:lnTo>
                <a:lnTo>
                  <a:pt x="2145907" y="957777"/>
                </a:lnTo>
                <a:lnTo>
                  <a:pt x="2207161" y="957982"/>
                </a:lnTo>
                <a:lnTo>
                  <a:pt x="2264046" y="958043"/>
                </a:lnTo>
                <a:lnTo>
                  <a:pt x="2324834" y="958060"/>
                </a:lnTo>
                <a:lnTo>
                  <a:pt x="2387299" y="958066"/>
                </a:lnTo>
                <a:lnTo>
                  <a:pt x="2449091" y="958067"/>
                </a:lnTo>
                <a:lnTo>
                  <a:pt x="2506134" y="958068"/>
                </a:lnTo>
                <a:lnTo>
                  <a:pt x="2565800" y="958068"/>
                </a:lnTo>
                <a:lnTo>
                  <a:pt x="2622213" y="959238"/>
                </a:lnTo>
                <a:lnTo>
                  <a:pt x="2682861" y="964134"/>
                </a:lnTo>
                <a:lnTo>
                  <a:pt x="2744116" y="960385"/>
                </a:lnTo>
                <a:lnTo>
                  <a:pt x="2800999" y="958754"/>
                </a:lnTo>
                <a:lnTo>
                  <a:pt x="2861787" y="958272"/>
                </a:lnTo>
                <a:lnTo>
                  <a:pt x="2924252" y="958128"/>
                </a:lnTo>
                <a:lnTo>
                  <a:pt x="2986044" y="958086"/>
                </a:lnTo>
                <a:lnTo>
                  <a:pt x="3041918" y="956903"/>
                </a:lnTo>
                <a:lnTo>
                  <a:pt x="3095517" y="950834"/>
                </a:lnTo>
                <a:lnTo>
                  <a:pt x="3149613" y="948516"/>
                </a:lnTo>
                <a:lnTo>
                  <a:pt x="3208405" y="947829"/>
                </a:lnTo>
                <a:lnTo>
                  <a:pt x="3262220" y="947625"/>
                </a:lnTo>
                <a:lnTo>
                  <a:pt x="3309490" y="947565"/>
                </a:lnTo>
                <a:lnTo>
                  <a:pt x="3360022" y="946377"/>
                </a:lnTo>
                <a:lnTo>
                  <a:pt x="3412038" y="940306"/>
                </a:lnTo>
                <a:lnTo>
                  <a:pt x="3464496" y="937987"/>
                </a:lnTo>
                <a:lnTo>
                  <a:pt x="3515913" y="937300"/>
                </a:lnTo>
                <a:lnTo>
                  <a:pt x="3575802" y="937068"/>
                </a:lnTo>
                <a:lnTo>
                  <a:pt x="3632692" y="937022"/>
                </a:lnTo>
                <a:lnTo>
                  <a:pt x="3690160" y="935843"/>
                </a:lnTo>
                <a:lnTo>
                  <a:pt x="3741875" y="929776"/>
                </a:lnTo>
                <a:lnTo>
                  <a:pt x="3804510" y="927458"/>
                </a:lnTo>
                <a:lnTo>
                  <a:pt x="3854265" y="925601"/>
                </a:lnTo>
                <a:lnTo>
                  <a:pt x="3902152" y="919332"/>
                </a:lnTo>
                <a:lnTo>
                  <a:pt x="3965474" y="916955"/>
                </a:lnTo>
                <a:lnTo>
                  <a:pt x="4025699" y="915081"/>
                </a:lnTo>
                <a:lnTo>
                  <a:pt x="4082390" y="907679"/>
                </a:lnTo>
                <a:lnTo>
                  <a:pt x="4145083" y="898486"/>
                </a:lnTo>
                <a:lnTo>
                  <a:pt x="4206791" y="889780"/>
                </a:lnTo>
                <a:lnTo>
                  <a:pt x="4267097" y="873628"/>
                </a:lnTo>
                <a:lnTo>
                  <a:pt x="4321276" y="859760"/>
                </a:lnTo>
                <a:lnTo>
                  <a:pt x="4376496" y="842249"/>
                </a:lnTo>
                <a:lnTo>
                  <a:pt x="4430648" y="823536"/>
                </a:lnTo>
                <a:lnTo>
                  <a:pt x="4491231" y="798095"/>
                </a:lnTo>
                <a:lnTo>
                  <a:pt x="4550153" y="751983"/>
                </a:lnTo>
                <a:lnTo>
                  <a:pt x="4612412" y="703390"/>
                </a:lnTo>
                <a:lnTo>
                  <a:pt x="4650218" y="649359"/>
                </a:lnTo>
                <a:lnTo>
                  <a:pt x="4662144" y="623162"/>
                </a:lnTo>
                <a:lnTo>
                  <a:pt x="4667689" y="583276"/>
                </a:lnTo>
                <a:lnTo>
                  <a:pt x="4656658" y="521368"/>
                </a:lnTo>
                <a:lnTo>
                  <a:pt x="4633839" y="473673"/>
                </a:lnTo>
                <a:lnTo>
                  <a:pt x="4596749" y="420405"/>
                </a:lnTo>
                <a:lnTo>
                  <a:pt x="4546159" y="359730"/>
                </a:lnTo>
                <a:lnTo>
                  <a:pt x="4493943" y="312867"/>
                </a:lnTo>
                <a:lnTo>
                  <a:pt x="4438315" y="272372"/>
                </a:lnTo>
                <a:lnTo>
                  <a:pt x="4376734" y="238902"/>
                </a:lnTo>
                <a:lnTo>
                  <a:pt x="4313703" y="207152"/>
                </a:lnTo>
                <a:lnTo>
                  <a:pt x="4250545" y="175551"/>
                </a:lnTo>
                <a:lnTo>
                  <a:pt x="4197903" y="149279"/>
                </a:lnTo>
                <a:lnTo>
                  <a:pt x="4136927" y="123910"/>
                </a:lnTo>
                <a:lnTo>
                  <a:pt x="4073973" y="99310"/>
                </a:lnTo>
                <a:lnTo>
                  <a:pt x="4021821" y="84414"/>
                </a:lnTo>
                <a:lnTo>
                  <a:pt x="3971789" y="70206"/>
                </a:lnTo>
                <a:lnTo>
                  <a:pt x="3909610" y="56135"/>
                </a:lnTo>
                <a:lnTo>
                  <a:pt x="3851054" y="45210"/>
                </a:lnTo>
                <a:lnTo>
                  <a:pt x="3794427" y="37116"/>
                </a:lnTo>
                <a:lnTo>
                  <a:pt x="3730946" y="31488"/>
                </a:lnTo>
                <a:lnTo>
                  <a:pt x="3672133" y="23443"/>
                </a:lnTo>
                <a:lnTo>
                  <a:pt x="3609867" y="15919"/>
                </a:lnTo>
                <a:lnTo>
                  <a:pt x="3548477" y="11573"/>
                </a:lnTo>
                <a:lnTo>
                  <a:pt x="3498423" y="10820"/>
                </a:lnTo>
                <a:lnTo>
                  <a:pt x="3446547" y="10597"/>
                </a:lnTo>
                <a:lnTo>
                  <a:pt x="3395302" y="9361"/>
                </a:lnTo>
                <a:lnTo>
                  <a:pt x="3332352" y="2175"/>
                </a:lnTo>
                <a:lnTo>
                  <a:pt x="3278148" y="627"/>
                </a:lnTo>
                <a:lnTo>
                  <a:pt x="3220753" y="3287"/>
                </a:lnTo>
                <a:lnTo>
                  <a:pt x="3166703" y="8365"/>
                </a:lnTo>
                <a:lnTo>
                  <a:pt x="3113644" y="6750"/>
                </a:lnTo>
                <a:lnTo>
                  <a:pt x="3060878" y="5101"/>
                </a:lnTo>
                <a:lnTo>
                  <a:pt x="3008199" y="8902"/>
                </a:lnTo>
                <a:lnTo>
                  <a:pt x="2955546" y="10029"/>
                </a:lnTo>
                <a:lnTo>
                  <a:pt x="2902900" y="10362"/>
                </a:lnTo>
                <a:lnTo>
                  <a:pt x="2850256" y="10461"/>
                </a:lnTo>
                <a:lnTo>
                  <a:pt x="2797613" y="10491"/>
                </a:lnTo>
                <a:lnTo>
                  <a:pt x="2744971" y="10499"/>
                </a:lnTo>
                <a:lnTo>
                  <a:pt x="2692328" y="10502"/>
                </a:lnTo>
                <a:lnTo>
                  <a:pt x="2636566" y="10503"/>
                </a:lnTo>
                <a:lnTo>
                  <a:pt x="2581829" y="10503"/>
                </a:lnTo>
                <a:lnTo>
                  <a:pt x="2532856" y="10503"/>
                </a:lnTo>
                <a:lnTo>
                  <a:pt x="2481300" y="10503"/>
                </a:lnTo>
                <a:lnTo>
                  <a:pt x="2428980" y="13623"/>
                </a:lnTo>
                <a:lnTo>
                  <a:pt x="2376433" y="18836"/>
                </a:lnTo>
                <a:lnTo>
                  <a:pt x="2323819" y="20381"/>
                </a:lnTo>
                <a:lnTo>
                  <a:pt x="2271185" y="20839"/>
                </a:lnTo>
                <a:lnTo>
                  <a:pt x="2218545" y="20975"/>
                </a:lnTo>
                <a:lnTo>
                  <a:pt x="2169022" y="21015"/>
                </a:lnTo>
                <a:lnTo>
                  <a:pt x="2121594" y="21026"/>
                </a:lnTo>
                <a:lnTo>
                  <a:pt x="2070496" y="21030"/>
                </a:lnTo>
                <a:lnTo>
                  <a:pt x="2018311" y="17912"/>
                </a:lnTo>
                <a:lnTo>
                  <a:pt x="1968924" y="12698"/>
                </a:lnTo>
                <a:lnTo>
                  <a:pt x="1921536" y="11153"/>
                </a:lnTo>
                <a:lnTo>
                  <a:pt x="1870450" y="10696"/>
                </a:lnTo>
                <a:lnTo>
                  <a:pt x="1818269" y="10560"/>
                </a:lnTo>
                <a:lnTo>
                  <a:pt x="1768882" y="10520"/>
                </a:lnTo>
                <a:lnTo>
                  <a:pt x="1721494" y="10508"/>
                </a:lnTo>
                <a:lnTo>
                  <a:pt x="1670409" y="10505"/>
                </a:lnTo>
                <a:lnTo>
                  <a:pt x="1621347" y="10503"/>
                </a:lnTo>
                <a:lnTo>
                  <a:pt x="1574054" y="7383"/>
                </a:lnTo>
                <a:lnTo>
                  <a:pt x="1511261" y="1438"/>
                </a:lnTo>
                <a:lnTo>
                  <a:pt x="1462408" y="408"/>
                </a:lnTo>
                <a:lnTo>
                  <a:pt x="1400734" y="60"/>
                </a:lnTo>
                <a:lnTo>
                  <a:pt x="1350630" y="0"/>
                </a:lnTo>
                <a:lnTo>
                  <a:pt x="1298740" y="1152"/>
                </a:lnTo>
                <a:lnTo>
                  <a:pt x="1247490" y="7213"/>
                </a:lnTo>
                <a:lnTo>
                  <a:pt x="1199810" y="9528"/>
                </a:lnTo>
                <a:lnTo>
                  <a:pt x="1143438" y="11384"/>
                </a:lnTo>
                <a:lnTo>
                  <a:pt x="1090341" y="18823"/>
                </a:lnTo>
                <a:lnTo>
                  <a:pt x="1036124" y="28698"/>
                </a:lnTo>
                <a:lnTo>
                  <a:pt x="1007768" y="3156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/>
          <p:cNvGrpSpPr/>
          <p:nvPr/>
        </p:nvGrpSpPr>
        <p:grpSpPr>
          <a:xfrm>
            <a:off x="494839" y="163283"/>
            <a:ext cx="9170323" cy="1384407"/>
            <a:chOff x="494839" y="163283"/>
            <a:chExt cx="9170323" cy="1384407"/>
          </a:xfrm>
        </p:grpSpPr>
        <p:sp>
          <p:nvSpPr>
            <p:cNvPr id="2" name="Freeform 1"/>
            <p:cNvSpPr/>
            <p:nvPr/>
          </p:nvSpPr>
          <p:spPr>
            <a:xfrm>
              <a:off x="494839" y="163283"/>
              <a:ext cx="267603" cy="521070"/>
            </a:xfrm>
            <a:custGeom>
              <a:avLst/>
              <a:gdLst/>
              <a:ahLst/>
              <a:cxnLst/>
              <a:rect l="0" t="0" r="0" b="0"/>
              <a:pathLst>
                <a:path w="267603" h="521070">
                  <a:moveTo>
                    <a:pt x="0" y="521069"/>
                  </a:moveTo>
                  <a:lnTo>
                    <a:pt x="7236" y="493513"/>
                  </a:lnTo>
                  <a:lnTo>
                    <a:pt x="12998" y="437290"/>
                  </a:lnTo>
                  <a:lnTo>
                    <a:pt x="16305" y="407795"/>
                  </a:lnTo>
                  <a:lnTo>
                    <a:pt x="12016" y="344319"/>
                  </a:lnTo>
                  <a:lnTo>
                    <a:pt x="14089" y="303752"/>
                  </a:lnTo>
                  <a:lnTo>
                    <a:pt x="19680" y="247425"/>
                  </a:lnTo>
                  <a:lnTo>
                    <a:pt x="28021" y="194445"/>
                  </a:lnTo>
                  <a:lnTo>
                    <a:pt x="30881" y="133200"/>
                  </a:lnTo>
                  <a:lnTo>
                    <a:pt x="37035" y="75695"/>
                  </a:lnTo>
                  <a:lnTo>
                    <a:pt x="57922" y="27682"/>
                  </a:lnTo>
                  <a:lnTo>
                    <a:pt x="70976" y="5818"/>
                  </a:lnTo>
                  <a:lnTo>
                    <a:pt x="77733" y="923"/>
                  </a:lnTo>
                  <a:lnTo>
                    <a:pt x="84577" y="0"/>
                  </a:lnTo>
                  <a:lnTo>
                    <a:pt x="91480" y="1724"/>
                  </a:lnTo>
                  <a:lnTo>
                    <a:pt x="105388" y="16118"/>
                  </a:lnTo>
                  <a:lnTo>
                    <a:pt x="146459" y="77974"/>
                  </a:lnTo>
                  <a:lnTo>
                    <a:pt x="170003" y="137013"/>
                  </a:lnTo>
                  <a:lnTo>
                    <a:pt x="191248" y="194342"/>
                  </a:lnTo>
                  <a:lnTo>
                    <a:pt x="206710" y="248690"/>
                  </a:lnTo>
                  <a:lnTo>
                    <a:pt x="217485" y="299984"/>
                  </a:lnTo>
                  <a:lnTo>
                    <a:pt x="234726" y="356775"/>
                  </a:lnTo>
                  <a:lnTo>
                    <a:pt x="254726" y="418036"/>
                  </a:lnTo>
                  <a:lnTo>
                    <a:pt x="267602" y="470518"/>
                  </a:lnTo>
                  <a:lnTo>
                    <a:pt x="267308" y="476840"/>
                  </a:lnTo>
                  <a:lnTo>
                    <a:pt x="263212" y="489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505367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556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447030"/>
              <a:ext cx="221099" cy="219518"/>
            </a:xfrm>
            <a:custGeom>
              <a:avLst/>
              <a:gdLst/>
              <a:ahLst/>
              <a:cxnLst/>
              <a:rect l="0" t="0" r="0" b="0"/>
              <a:pathLst>
                <a:path w="221099" h="219518">
                  <a:moveTo>
                    <a:pt x="0" y="68866"/>
                  </a:moveTo>
                  <a:lnTo>
                    <a:pt x="16788" y="123911"/>
                  </a:lnTo>
                  <a:lnTo>
                    <a:pt x="26084" y="183378"/>
                  </a:lnTo>
                  <a:lnTo>
                    <a:pt x="35544" y="215879"/>
                  </a:lnTo>
                  <a:lnTo>
                    <a:pt x="35395" y="219517"/>
                  </a:lnTo>
                  <a:lnTo>
                    <a:pt x="32955" y="218433"/>
                  </a:lnTo>
                  <a:lnTo>
                    <a:pt x="25175" y="207870"/>
                  </a:lnTo>
                  <a:lnTo>
                    <a:pt x="7099" y="151338"/>
                  </a:lnTo>
                  <a:lnTo>
                    <a:pt x="2572" y="94949"/>
                  </a:lnTo>
                  <a:lnTo>
                    <a:pt x="14839" y="37942"/>
                  </a:lnTo>
                  <a:lnTo>
                    <a:pt x="30393" y="11480"/>
                  </a:lnTo>
                  <a:lnTo>
                    <a:pt x="38979" y="6042"/>
                  </a:lnTo>
                  <a:lnTo>
                    <a:pt x="60998" y="0"/>
                  </a:lnTo>
                  <a:lnTo>
                    <a:pt x="83262" y="3554"/>
                  </a:lnTo>
                  <a:lnTo>
                    <a:pt x="144194" y="29684"/>
                  </a:lnTo>
                  <a:lnTo>
                    <a:pt x="167506" y="51797"/>
                  </a:lnTo>
                  <a:lnTo>
                    <a:pt x="207367" y="111330"/>
                  </a:lnTo>
                  <a:lnTo>
                    <a:pt x="211944" y="121742"/>
                  </a:lnTo>
                  <a:lnTo>
                    <a:pt x="213910" y="145789"/>
                  </a:lnTo>
                  <a:lnTo>
                    <a:pt x="213224" y="169734"/>
                  </a:lnTo>
                  <a:lnTo>
                    <a:pt x="221098" y="2057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1381" y="470676"/>
              <a:ext cx="218951" cy="255216"/>
            </a:xfrm>
            <a:custGeom>
              <a:avLst/>
              <a:gdLst/>
              <a:ahLst/>
              <a:cxnLst/>
              <a:rect l="0" t="0" r="0" b="0"/>
              <a:pathLst>
                <a:path w="218951" h="255216">
                  <a:moveTo>
                    <a:pt x="145251" y="97862"/>
                  </a:moveTo>
                  <a:lnTo>
                    <a:pt x="142131" y="55171"/>
                  </a:lnTo>
                  <a:lnTo>
                    <a:pt x="135675" y="35604"/>
                  </a:lnTo>
                  <a:lnTo>
                    <a:pt x="125007" y="19109"/>
                  </a:lnTo>
                  <a:lnTo>
                    <a:pt x="109347" y="7099"/>
                  </a:lnTo>
                  <a:lnTo>
                    <a:pt x="100258" y="2259"/>
                  </a:lnTo>
                  <a:lnTo>
                    <a:pt x="80800" y="0"/>
                  </a:lnTo>
                  <a:lnTo>
                    <a:pt x="70698" y="1035"/>
                  </a:lnTo>
                  <a:lnTo>
                    <a:pt x="53235" y="11544"/>
                  </a:lnTo>
                  <a:lnTo>
                    <a:pt x="38844" y="27913"/>
                  </a:lnTo>
                  <a:lnTo>
                    <a:pt x="20074" y="70137"/>
                  </a:lnTo>
                  <a:lnTo>
                    <a:pt x="5101" y="123191"/>
                  </a:lnTo>
                  <a:lnTo>
                    <a:pt x="0" y="170358"/>
                  </a:lnTo>
                  <a:lnTo>
                    <a:pt x="9667" y="215789"/>
                  </a:lnTo>
                  <a:lnTo>
                    <a:pt x="27349" y="247707"/>
                  </a:lnTo>
                  <a:lnTo>
                    <a:pt x="35064" y="252741"/>
                  </a:lnTo>
                  <a:lnTo>
                    <a:pt x="52995" y="255215"/>
                  </a:lnTo>
                  <a:lnTo>
                    <a:pt x="69543" y="249295"/>
                  </a:lnTo>
                  <a:lnTo>
                    <a:pt x="99231" y="226431"/>
                  </a:lnTo>
                  <a:lnTo>
                    <a:pt x="114977" y="200688"/>
                  </a:lnTo>
                  <a:lnTo>
                    <a:pt x="134433" y="147061"/>
                  </a:lnTo>
                  <a:lnTo>
                    <a:pt x="138039" y="134171"/>
                  </a:lnTo>
                  <a:lnTo>
                    <a:pt x="141613" y="129087"/>
                  </a:lnTo>
                  <a:lnTo>
                    <a:pt x="145165" y="129207"/>
                  </a:lnTo>
                  <a:lnTo>
                    <a:pt x="148703" y="132797"/>
                  </a:lnTo>
                  <a:lnTo>
                    <a:pt x="152634" y="149264"/>
                  </a:lnTo>
                  <a:lnTo>
                    <a:pt x="156721" y="169840"/>
                  </a:lnTo>
                  <a:lnTo>
                    <a:pt x="185507" y="222792"/>
                  </a:lnTo>
                  <a:lnTo>
                    <a:pt x="218950" y="245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0860" y="526424"/>
              <a:ext cx="204271" cy="200196"/>
            </a:xfrm>
            <a:custGeom>
              <a:avLst/>
              <a:gdLst/>
              <a:ahLst/>
              <a:cxnLst/>
              <a:rect l="0" t="0" r="0" b="0"/>
              <a:pathLst>
                <a:path w="204271" h="200196">
                  <a:moveTo>
                    <a:pt x="0" y="10529"/>
                  </a:moveTo>
                  <a:lnTo>
                    <a:pt x="9065" y="69146"/>
                  </a:lnTo>
                  <a:lnTo>
                    <a:pt x="21788" y="125743"/>
                  </a:lnTo>
                  <a:lnTo>
                    <a:pt x="40828" y="168338"/>
                  </a:lnTo>
                  <a:lnTo>
                    <a:pt x="60320" y="194417"/>
                  </a:lnTo>
                  <a:lnTo>
                    <a:pt x="69459" y="198632"/>
                  </a:lnTo>
                  <a:lnTo>
                    <a:pt x="92092" y="200195"/>
                  </a:lnTo>
                  <a:lnTo>
                    <a:pt x="125552" y="194498"/>
                  </a:lnTo>
                  <a:lnTo>
                    <a:pt x="152104" y="179812"/>
                  </a:lnTo>
                  <a:lnTo>
                    <a:pt x="174789" y="155053"/>
                  </a:lnTo>
                  <a:lnTo>
                    <a:pt x="199027" y="96574"/>
                  </a:lnTo>
                  <a:lnTo>
                    <a:pt x="204270" y="74507"/>
                  </a:lnTo>
                  <a:lnTo>
                    <a:pt x="201223" y="3174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26715" y="305326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7235" y="157294"/>
                  </a:lnTo>
                  <a:lnTo>
                    <a:pt x="9552" y="205963"/>
                  </a:lnTo>
                  <a:lnTo>
                    <a:pt x="13455" y="267978"/>
                  </a:lnTo>
                  <a:lnTo>
                    <a:pt x="19555" y="325895"/>
                  </a:lnTo>
                  <a:lnTo>
                    <a:pt x="27996" y="384085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48431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83014" y="3293"/>
                  </a:lnTo>
                  <a:lnTo>
                    <a:pt x="123672" y="651"/>
                  </a:lnTo>
                  <a:lnTo>
                    <a:pt x="66803" y="5718"/>
                  </a:lnTo>
                  <a:lnTo>
                    <a:pt x="12032" y="15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4642" y="305326"/>
              <a:ext cx="214560" cy="429847"/>
            </a:xfrm>
            <a:custGeom>
              <a:avLst/>
              <a:gdLst/>
              <a:ahLst/>
              <a:cxnLst/>
              <a:rect l="0" t="0" r="0" b="0"/>
              <a:pathLst>
                <a:path w="214560" h="429847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28401" y="160796"/>
                  </a:lnTo>
                  <a:lnTo>
                    <a:pt x="38701" y="215709"/>
                  </a:lnTo>
                  <a:lnTo>
                    <a:pt x="45666" y="260037"/>
                  </a:lnTo>
                  <a:lnTo>
                    <a:pt x="50575" y="319853"/>
                  </a:lnTo>
                  <a:lnTo>
                    <a:pt x="52030" y="374621"/>
                  </a:lnTo>
                  <a:lnTo>
                    <a:pt x="51352" y="428935"/>
                  </a:lnTo>
                  <a:lnTo>
                    <a:pt x="49442" y="429846"/>
                  </a:lnTo>
                  <a:lnTo>
                    <a:pt x="47000" y="426944"/>
                  </a:lnTo>
                  <a:lnTo>
                    <a:pt x="42757" y="372973"/>
                  </a:lnTo>
                  <a:lnTo>
                    <a:pt x="47830" y="318819"/>
                  </a:lnTo>
                  <a:lnTo>
                    <a:pt x="61267" y="275496"/>
                  </a:lnTo>
                  <a:lnTo>
                    <a:pt x="72463" y="258533"/>
                  </a:lnTo>
                  <a:lnTo>
                    <a:pt x="81064" y="253074"/>
                  </a:lnTo>
                  <a:lnTo>
                    <a:pt x="103099" y="247008"/>
                  </a:lnTo>
                  <a:lnTo>
                    <a:pt x="125371" y="250551"/>
                  </a:lnTo>
                  <a:lnTo>
                    <a:pt x="145798" y="261095"/>
                  </a:lnTo>
                  <a:lnTo>
                    <a:pt x="185330" y="306434"/>
                  </a:lnTo>
                  <a:lnTo>
                    <a:pt x="213404" y="368595"/>
                  </a:lnTo>
                  <a:lnTo>
                    <a:pt x="214559" y="389598"/>
                  </a:lnTo>
                  <a:lnTo>
                    <a:pt x="21057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33603" y="544708"/>
              <a:ext cx="154873" cy="183672"/>
            </a:xfrm>
            <a:custGeom>
              <a:avLst/>
              <a:gdLst/>
              <a:ahLst/>
              <a:cxnLst/>
              <a:rect l="0" t="0" r="0" b="0"/>
              <a:pathLst>
                <a:path w="154873" h="183672">
                  <a:moveTo>
                    <a:pt x="109008" y="13302"/>
                  </a:moveTo>
                  <a:lnTo>
                    <a:pt x="97830" y="2123"/>
                  </a:lnTo>
                  <a:lnTo>
                    <a:pt x="89857" y="0"/>
                  </a:lnTo>
                  <a:lnTo>
                    <a:pt x="68521" y="761"/>
                  </a:lnTo>
                  <a:lnTo>
                    <a:pt x="35791" y="13356"/>
                  </a:lnTo>
                  <a:lnTo>
                    <a:pt x="20705" y="31653"/>
                  </a:lnTo>
                  <a:lnTo>
                    <a:pt x="1488" y="75938"/>
                  </a:lnTo>
                  <a:lnTo>
                    <a:pt x="0" y="100412"/>
                  </a:lnTo>
                  <a:lnTo>
                    <a:pt x="4408" y="124547"/>
                  </a:lnTo>
                  <a:lnTo>
                    <a:pt x="20044" y="151288"/>
                  </a:lnTo>
                  <a:lnTo>
                    <a:pt x="32813" y="166656"/>
                  </a:lnTo>
                  <a:lnTo>
                    <a:pt x="58746" y="182872"/>
                  </a:lnTo>
                  <a:lnTo>
                    <a:pt x="68481" y="183671"/>
                  </a:lnTo>
                  <a:lnTo>
                    <a:pt x="88656" y="178319"/>
                  </a:lnTo>
                  <a:lnTo>
                    <a:pt x="119745" y="162151"/>
                  </a:lnTo>
                  <a:lnTo>
                    <a:pt x="134447" y="146138"/>
                  </a:lnTo>
                  <a:lnTo>
                    <a:pt x="153417" y="107261"/>
                  </a:lnTo>
                  <a:lnTo>
                    <a:pt x="154872" y="86647"/>
                  </a:lnTo>
                  <a:lnTo>
                    <a:pt x="150449" y="65787"/>
                  </a:lnTo>
                  <a:lnTo>
                    <a:pt x="130065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5782" y="484310"/>
              <a:ext cx="147400" cy="204585"/>
            </a:xfrm>
            <a:custGeom>
              <a:avLst/>
              <a:gdLst/>
              <a:ahLst/>
              <a:cxnLst/>
              <a:rect l="0" t="0" r="0" b="0"/>
              <a:pathLst>
                <a:path w="147400" h="204585">
                  <a:moveTo>
                    <a:pt x="0" y="84228"/>
                  </a:moveTo>
                  <a:lnTo>
                    <a:pt x="29308" y="119126"/>
                  </a:lnTo>
                  <a:lnTo>
                    <a:pt x="67728" y="182472"/>
                  </a:lnTo>
                  <a:lnTo>
                    <a:pt x="83368" y="204584"/>
                  </a:lnTo>
                  <a:lnTo>
                    <a:pt x="50494" y="146344"/>
                  </a:lnTo>
                  <a:lnTo>
                    <a:pt x="39008" y="115501"/>
                  </a:lnTo>
                  <a:lnTo>
                    <a:pt x="39374" y="78547"/>
                  </a:lnTo>
                  <a:lnTo>
                    <a:pt x="47135" y="57917"/>
                  </a:lnTo>
                  <a:lnTo>
                    <a:pt x="71182" y="25609"/>
                  </a:lnTo>
                  <a:lnTo>
                    <a:pt x="102719" y="940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72387" y="452013"/>
              <a:ext cx="196733" cy="287995"/>
            </a:xfrm>
            <a:custGeom>
              <a:avLst/>
              <a:gdLst/>
              <a:ahLst/>
              <a:cxnLst/>
              <a:rect l="0" t="0" r="0" b="0"/>
              <a:pathLst>
                <a:path w="196733" h="287995">
                  <a:moveTo>
                    <a:pt x="186203" y="42826"/>
                  </a:moveTo>
                  <a:lnTo>
                    <a:pt x="168223" y="18779"/>
                  </a:lnTo>
                  <a:lnTo>
                    <a:pt x="151306" y="4452"/>
                  </a:lnTo>
                  <a:lnTo>
                    <a:pt x="141881" y="866"/>
                  </a:lnTo>
                  <a:lnTo>
                    <a:pt x="122051" y="0"/>
                  </a:lnTo>
                  <a:lnTo>
                    <a:pt x="91156" y="6090"/>
                  </a:lnTo>
                  <a:lnTo>
                    <a:pt x="59775" y="26482"/>
                  </a:lnTo>
                  <a:lnTo>
                    <a:pt x="20070" y="64814"/>
                  </a:lnTo>
                  <a:lnTo>
                    <a:pt x="7861" y="85354"/>
                  </a:lnTo>
                  <a:lnTo>
                    <a:pt x="0" y="122237"/>
                  </a:lnTo>
                  <a:lnTo>
                    <a:pt x="5750" y="176622"/>
                  </a:lnTo>
                  <a:lnTo>
                    <a:pt x="21270" y="229305"/>
                  </a:lnTo>
                  <a:lnTo>
                    <a:pt x="27115" y="240845"/>
                  </a:lnTo>
                  <a:lnTo>
                    <a:pt x="46087" y="259906"/>
                  </a:lnTo>
                  <a:lnTo>
                    <a:pt x="90806" y="285617"/>
                  </a:lnTo>
                  <a:lnTo>
                    <a:pt x="112219" y="287994"/>
                  </a:lnTo>
                  <a:lnTo>
                    <a:pt x="170005" y="284208"/>
                  </a:lnTo>
                  <a:lnTo>
                    <a:pt x="196732" y="274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0993" y="534876"/>
              <a:ext cx="234510" cy="224720"/>
            </a:xfrm>
            <a:custGeom>
              <a:avLst/>
              <a:gdLst/>
              <a:ahLst/>
              <a:cxnLst/>
              <a:rect l="0" t="0" r="0" b="0"/>
              <a:pathLst>
                <a:path w="234510" h="224720">
                  <a:moveTo>
                    <a:pt x="150281" y="54719"/>
                  </a:moveTo>
                  <a:lnTo>
                    <a:pt x="120973" y="16346"/>
                  </a:lnTo>
                  <a:lnTo>
                    <a:pt x="95194" y="716"/>
                  </a:lnTo>
                  <a:lnTo>
                    <a:pt x="86650" y="0"/>
                  </a:lnTo>
                  <a:lnTo>
                    <a:pt x="70918" y="5443"/>
                  </a:lnTo>
                  <a:lnTo>
                    <a:pt x="48907" y="21662"/>
                  </a:lnTo>
                  <a:lnTo>
                    <a:pt x="21679" y="56508"/>
                  </a:lnTo>
                  <a:lnTo>
                    <a:pt x="0" y="113187"/>
                  </a:lnTo>
                  <a:lnTo>
                    <a:pt x="208" y="153671"/>
                  </a:lnTo>
                  <a:lnTo>
                    <a:pt x="7679" y="195303"/>
                  </a:lnTo>
                  <a:lnTo>
                    <a:pt x="13099" y="205763"/>
                  </a:lnTo>
                  <a:lnTo>
                    <a:pt x="28480" y="220506"/>
                  </a:lnTo>
                  <a:lnTo>
                    <a:pt x="50134" y="224719"/>
                  </a:lnTo>
                  <a:lnTo>
                    <a:pt x="73016" y="221522"/>
                  </a:lnTo>
                  <a:lnTo>
                    <a:pt x="90985" y="212302"/>
                  </a:lnTo>
                  <a:lnTo>
                    <a:pt x="114255" y="182779"/>
                  </a:lnTo>
                  <a:lnTo>
                    <a:pt x="130378" y="149985"/>
                  </a:lnTo>
                  <a:lnTo>
                    <a:pt x="136975" y="112452"/>
                  </a:lnTo>
                  <a:lnTo>
                    <a:pt x="133138" y="73272"/>
                  </a:lnTo>
                  <a:lnTo>
                    <a:pt x="134173" y="74107"/>
                  </a:lnTo>
                  <a:lnTo>
                    <a:pt x="154080" y="129554"/>
                  </a:lnTo>
                  <a:lnTo>
                    <a:pt x="176291" y="162352"/>
                  </a:lnTo>
                  <a:lnTo>
                    <a:pt x="197502" y="183057"/>
                  </a:lnTo>
                  <a:lnTo>
                    <a:pt x="234509" y="202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18731" y="551890"/>
              <a:ext cx="216298" cy="227219"/>
            </a:xfrm>
            <a:custGeom>
              <a:avLst/>
              <a:gdLst/>
              <a:ahLst/>
              <a:cxnLst/>
              <a:rect l="0" t="0" r="0" b="0"/>
              <a:pathLst>
                <a:path w="216298" h="227219">
                  <a:moveTo>
                    <a:pt x="18886" y="69291"/>
                  </a:moveTo>
                  <a:lnTo>
                    <a:pt x="10552" y="106769"/>
                  </a:lnTo>
                  <a:lnTo>
                    <a:pt x="8791" y="158192"/>
                  </a:lnTo>
                  <a:lnTo>
                    <a:pt x="2896" y="193898"/>
                  </a:lnTo>
                  <a:lnTo>
                    <a:pt x="1207" y="196816"/>
                  </a:lnTo>
                  <a:lnTo>
                    <a:pt x="81" y="194082"/>
                  </a:lnTo>
                  <a:lnTo>
                    <a:pt x="0" y="178566"/>
                  </a:lnTo>
                  <a:lnTo>
                    <a:pt x="9479" y="127358"/>
                  </a:lnTo>
                  <a:lnTo>
                    <a:pt x="22617" y="72442"/>
                  </a:lnTo>
                  <a:lnTo>
                    <a:pt x="38579" y="38639"/>
                  </a:lnTo>
                  <a:lnTo>
                    <a:pt x="63715" y="11986"/>
                  </a:lnTo>
                  <a:lnTo>
                    <a:pt x="86383" y="2878"/>
                  </a:lnTo>
                  <a:lnTo>
                    <a:pt x="110886" y="0"/>
                  </a:lnTo>
                  <a:lnTo>
                    <a:pt x="133474" y="2620"/>
                  </a:lnTo>
                  <a:lnTo>
                    <a:pt x="155211" y="13923"/>
                  </a:lnTo>
                  <a:lnTo>
                    <a:pt x="174231" y="30645"/>
                  </a:lnTo>
                  <a:lnTo>
                    <a:pt x="191516" y="60960"/>
                  </a:lnTo>
                  <a:lnTo>
                    <a:pt x="211534" y="120605"/>
                  </a:lnTo>
                  <a:lnTo>
                    <a:pt x="216297" y="178256"/>
                  </a:lnTo>
                  <a:lnTo>
                    <a:pt x="208399" y="227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45496" y="526424"/>
              <a:ext cx="308101" cy="180229"/>
            </a:xfrm>
            <a:custGeom>
              <a:avLst/>
              <a:gdLst/>
              <a:ahLst/>
              <a:cxnLst/>
              <a:rect l="0" t="0" r="0" b="0"/>
              <a:pathLst>
                <a:path w="308101" h="180229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4998" y="68687"/>
                  </a:lnTo>
                  <a:lnTo>
                    <a:pt x="17251" y="128862"/>
                  </a:lnTo>
                  <a:lnTo>
                    <a:pt x="33059" y="160494"/>
                  </a:lnTo>
                  <a:lnTo>
                    <a:pt x="48989" y="173886"/>
                  </a:lnTo>
                  <a:lnTo>
                    <a:pt x="58150" y="179095"/>
                  </a:lnTo>
                  <a:lnTo>
                    <a:pt x="66597" y="180228"/>
                  </a:lnTo>
                  <a:lnTo>
                    <a:pt x="82222" y="175248"/>
                  </a:lnTo>
                  <a:lnTo>
                    <a:pt x="93846" y="162116"/>
                  </a:lnTo>
                  <a:lnTo>
                    <a:pt x="118263" y="104729"/>
                  </a:lnTo>
                  <a:lnTo>
                    <a:pt x="121880" y="94386"/>
                  </a:lnTo>
                  <a:lnTo>
                    <a:pt x="125462" y="91000"/>
                  </a:lnTo>
                  <a:lnTo>
                    <a:pt x="129020" y="92252"/>
                  </a:lnTo>
                  <a:lnTo>
                    <a:pt x="168330" y="151961"/>
                  </a:lnTo>
                  <a:lnTo>
                    <a:pt x="188957" y="174747"/>
                  </a:lnTo>
                  <a:lnTo>
                    <a:pt x="198256" y="178499"/>
                  </a:lnTo>
                  <a:lnTo>
                    <a:pt x="221065" y="179549"/>
                  </a:lnTo>
                  <a:lnTo>
                    <a:pt x="243682" y="169877"/>
                  </a:lnTo>
                  <a:lnTo>
                    <a:pt x="254625" y="162384"/>
                  </a:lnTo>
                  <a:lnTo>
                    <a:pt x="269905" y="141581"/>
                  </a:lnTo>
                  <a:lnTo>
                    <a:pt x="293191" y="84849"/>
                  </a:lnTo>
                  <a:lnTo>
                    <a:pt x="304808" y="39117"/>
                  </a:lnTo>
                  <a:lnTo>
                    <a:pt x="3081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06239" y="512871"/>
              <a:ext cx="115814" cy="163614"/>
            </a:xfrm>
            <a:custGeom>
              <a:avLst/>
              <a:gdLst/>
              <a:ahLst/>
              <a:cxnLst/>
              <a:rect l="0" t="0" r="0" b="0"/>
              <a:pathLst>
                <a:path w="115814" h="163614">
                  <a:moveTo>
                    <a:pt x="0" y="34610"/>
                  </a:moveTo>
                  <a:lnTo>
                    <a:pt x="19127" y="87315"/>
                  </a:lnTo>
                  <a:lnTo>
                    <a:pt x="48193" y="140979"/>
                  </a:lnTo>
                  <a:lnTo>
                    <a:pt x="57043" y="163613"/>
                  </a:lnTo>
                  <a:lnTo>
                    <a:pt x="55378" y="153556"/>
                  </a:lnTo>
                  <a:lnTo>
                    <a:pt x="36336" y="95883"/>
                  </a:lnTo>
                  <a:lnTo>
                    <a:pt x="36112" y="58224"/>
                  </a:lnTo>
                  <a:lnTo>
                    <a:pt x="41786" y="36917"/>
                  </a:lnTo>
                  <a:lnTo>
                    <a:pt x="52106" y="19648"/>
                  </a:lnTo>
                  <a:lnTo>
                    <a:pt x="67612" y="7293"/>
                  </a:lnTo>
                  <a:lnTo>
                    <a:pt x="76660" y="2361"/>
                  </a:lnTo>
                  <a:lnTo>
                    <a:pt x="92952" y="0"/>
                  </a:lnTo>
                  <a:lnTo>
                    <a:pt x="115813" y="3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48394" y="579067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1056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27337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27378" y="389554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47997"/>
                  </a:lnTo>
                  <a:lnTo>
                    <a:pt x="11453" y="197099"/>
                  </a:lnTo>
                  <a:lnTo>
                    <a:pt x="24749" y="250023"/>
                  </a:lnTo>
                  <a:lnTo>
                    <a:pt x="31585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43150" y="510307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5" y="0"/>
                  </a:lnTo>
                  <a:lnTo>
                    <a:pt x="155154" y="375"/>
                  </a:lnTo>
                  <a:lnTo>
                    <a:pt x="102580" y="12138"/>
                  </a:lnTo>
                  <a:lnTo>
                    <a:pt x="46432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11606" y="520391"/>
              <a:ext cx="231628" cy="188289"/>
            </a:xfrm>
            <a:custGeom>
              <a:avLst/>
              <a:gdLst/>
              <a:ahLst/>
              <a:cxnLst/>
              <a:rect l="0" t="0" r="0" b="0"/>
              <a:pathLst>
                <a:path w="231628" h="188289">
                  <a:moveTo>
                    <a:pt x="0" y="58676"/>
                  </a:moveTo>
                  <a:lnTo>
                    <a:pt x="55141" y="73330"/>
                  </a:lnTo>
                  <a:lnTo>
                    <a:pt x="110935" y="77298"/>
                  </a:lnTo>
                  <a:lnTo>
                    <a:pt x="173403" y="70501"/>
                  </a:lnTo>
                  <a:lnTo>
                    <a:pt x="194441" y="63542"/>
                  </a:lnTo>
                  <a:lnTo>
                    <a:pt x="203327" y="58410"/>
                  </a:lnTo>
                  <a:lnTo>
                    <a:pt x="208081" y="51480"/>
                  </a:lnTo>
                  <a:lnTo>
                    <a:pt x="210244" y="34421"/>
                  </a:lnTo>
                  <a:lnTo>
                    <a:pt x="204186" y="18260"/>
                  </a:lnTo>
                  <a:lnTo>
                    <a:pt x="199295" y="10675"/>
                  </a:lnTo>
                  <a:lnTo>
                    <a:pt x="191355" y="5618"/>
                  </a:lnTo>
                  <a:lnTo>
                    <a:pt x="170055" y="0"/>
                  </a:lnTo>
                  <a:lnTo>
                    <a:pt x="137345" y="2426"/>
                  </a:lnTo>
                  <a:lnTo>
                    <a:pt x="94850" y="14896"/>
                  </a:lnTo>
                  <a:lnTo>
                    <a:pt x="64369" y="33356"/>
                  </a:lnTo>
                  <a:lnTo>
                    <a:pt x="47716" y="50932"/>
                  </a:lnTo>
                  <a:lnTo>
                    <a:pt x="38755" y="73562"/>
                  </a:lnTo>
                  <a:lnTo>
                    <a:pt x="35942" y="98047"/>
                  </a:lnTo>
                  <a:lnTo>
                    <a:pt x="38591" y="120628"/>
                  </a:lnTo>
                  <a:lnTo>
                    <a:pt x="46788" y="139243"/>
                  </a:lnTo>
                  <a:lnTo>
                    <a:pt x="71113" y="170257"/>
                  </a:lnTo>
                  <a:lnTo>
                    <a:pt x="97110" y="186233"/>
                  </a:lnTo>
                  <a:lnTo>
                    <a:pt x="116860" y="188288"/>
                  </a:lnTo>
                  <a:lnTo>
                    <a:pt x="179077" y="173852"/>
                  </a:lnTo>
                  <a:lnTo>
                    <a:pt x="231627" y="1639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71812" y="347440"/>
              <a:ext cx="39919" cy="400084"/>
            </a:xfrm>
            <a:custGeom>
              <a:avLst/>
              <a:gdLst/>
              <a:ahLst/>
              <a:cxnLst/>
              <a:rect l="0" t="0" r="0" b="0"/>
              <a:pathLst>
                <a:path w="39919" h="400084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7937" y="221566"/>
                  </a:lnTo>
                  <a:lnTo>
                    <a:pt x="15490" y="281372"/>
                  </a:lnTo>
                  <a:lnTo>
                    <a:pt x="21315" y="333913"/>
                  </a:lnTo>
                  <a:lnTo>
                    <a:pt x="37014" y="390461"/>
                  </a:lnTo>
                  <a:lnTo>
                    <a:pt x="3991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50796" y="379025"/>
              <a:ext cx="29392" cy="368499"/>
            </a:xfrm>
            <a:custGeom>
              <a:avLst/>
              <a:gdLst/>
              <a:ahLst/>
              <a:cxnLst/>
              <a:rect l="0" t="0" r="0" b="0"/>
              <a:pathLst>
                <a:path w="29392" h="368499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12588" y="154167"/>
                  </a:lnTo>
                  <a:lnTo>
                    <a:pt x="17003" y="205167"/>
                  </a:lnTo>
                  <a:lnTo>
                    <a:pt x="19665" y="267301"/>
                  </a:lnTo>
                  <a:lnTo>
                    <a:pt x="27123" y="317703"/>
                  </a:lnTo>
                  <a:lnTo>
                    <a:pt x="29391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60855" y="521211"/>
              <a:ext cx="159625" cy="443838"/>
            </a:xfrm>
            <a:custGeom>
              <a:avLst/>
              <a:gdLst/>
              <a:ahLst/>
              <a:cxnLst/>
              <a:rect l="0" t="0" r="0" b="0"/>
              <a:pathLst>
                <a:path w="159625" h="443838">
                  <a:moveTo>
                    <a:pt x="40471" y="142084"/>
                  </a:moveTo>
                  <a:lnTo>
                    <a:pt x="34882" y="158851"/>
                  </a:lnTo>
                  <a:lnTo>
                    <a:pt x="35257" y="176442"/>
                  </a:lnTo>
                  <a:lnTo>
                    <a:pt x="45031" y="227510"/>
                  </a:lnTo>
                  <a:lnTo>
                    <a:pt x="58226" y="279451"/>
                  </a:lnTo>
                  <a:lnTo>
                    <a:pt x="68978" y="340490"/>
                  </a:lnTo>
                  <a:lnTo>
                    <a:pt x="71448" y="397954"/>
                  </a:lnTo>
                  <a:lnTo>
                    <a:pt x="66287" y="440296"/>
                  </a:lnTo>
                  <a:lnTo>
                    <a:pt x="63531" y="443837"/>
                  </a:lnTo>
                  <a:lnTo>
                    <a:pt x="60523" y="440349"/>
                  </a:lnTo>
                  <a:lnTo>
                    <a:pt x="55233" y="422045"/>
                  </a:lnTo>
                  <a:lnTo>
                    <a:pt x="45968" y="358643"/>
                  </a:lnTo>
                  <a:lnTo>
                    <a:pt x="40387" y="297252"/>
                  </a:lnTo>
                  <a:lnTo>
                    <a:pt x="29233" y="242664"/>
                  </a:lnTo>
                  <a:lnTo>
                    <a:pt x="19204" y="193332"/>
                  </a:lnTo>
                  <a:lnTo>
                    <a:pt x="11943" y="141671"/>
                  </a:lnTo>
                  <a:lnTo>
                    <a:pt x="3900" y="82991"/>
                  </a:lnTo>
                  <a:lnTo>
                    <a:pt x="0" y="42946"/>
                  </a:lnTo>
                  <a:lnTo>
                    <a:pt x="5326" y="21594"/>
                  </a:lnTo>
                  <a:lnTo>
                    <a:pt x="10022" y="12624"/>
                  </a:lnTo>
                  <a:lnTo>
                    <a:pt x="17832" y="6644"/>
                  </a:lnTo>
                  <a:lnTo>
                    <a:pt x="38988" y="0"/>
                  </a:lnTo>
                  <a:lnTo>
                    <a:pt x="60869" y="3286"/>
                  </a:lnTo>
                  <a:lnTo>
                    <a:pt x="81123" y="13716"/>
                  </a:lnTo>
                  <a:lnTo>
                    <a:pt x="134937" y="71077"/>
                  </a:lnTo>
                  <a:lnTo>
                    <a:pt x="157657" y="111030"/>
                  </a:lnTo>
                  <a:lnTo>
                    <a:pt x="159624" y="131792"/>
                  </a:lnTo>
                  <a:lnTo>
                    <a:pt x="155429" y="152717"/>
                  </a:lnTo>
                  <a:lnTo>
                    <a:pt x="145766" y="173716"/>
                  </a:lnTo>
                  <a:lnTo>
                    <a:pt x="130553" y="188508"/>
                  </a:lnTo>
                  <a:lnTo>
                    <a:pt x="110923" y="197812"/>
                  </a:lnTo>
                  <a:lnTo>
                    <a:pt x="61528" y="205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72498" y="564596"/>
              <a:ext cx="144684" cy="162331"/>
            </a:xfrm>
            <a:custGeom>
              <a:avLst/>
              <a:gdLst/>
              <a:ahLst/>
              <a:cxnLst/>
              <a:rect l="0" t="0" r="0" b="0"/>
              <a:pathLst>
                <a:path w="144684" h="162331">
                  <a:moveTo>
                    <a:pt x="60455" y="119756"/>
                  </a:moveTo>
                  <a:lnTo>
                    <a:pt x="89763" y="84858"/>
                  </a:lnTo>
                  <a:lnTo>
                    <a:pt x="93758" y="62522"/>
                  </a:lnTo>
                  <a:lnTo>
                    <a:pt x="86791" y="15644"/>
                  </a:lnTo>
                  <a:lnTo>
                    <a:pt x="80352" y="8234"/>
                  </a:lnTo>
                  <a:lnTo>
                    <a:pt x="60719" y="0"/>
                  </a:lnTo>
                  <a:lnTo>
                    <a:pt x="51272" y="1314"/>
                  </a:lnTo>
                  <a:lnTo>
                    <a:pt x="34537" y="12133"/>
                  </a:lnTo>
                  <a:lnTo>
                    <a:pt x="17550" y="37955"/>
                  </a:lnTo>
                  <a:lnTo>
                    <a:pt x="2500" y="79291"/>
                  </a:lnTo>
                  <a:lnTo>
                    <a:pt x="0" y="116605"/>
                  </a:lnTo>
                  <a:lnTo>
                    <a:pt x="3561" y="139412"/>
                  </a:lnTo>
                  <a:lnTo>
                    <a:pt x="8487" y="148068"/>
                  </a:lnTo>
                  <a:lnTo>
                    <a:pt x="23320" y="160805"/>
                  </a:lnTo>
                  <a:lnTo>
                    <a:pt x="32189" y="162330"/>
                  </a:lnTo>
                  <a:lnTo>
                    <a:pt x="51402" y="157785"/>
                  </a:lnTo>
                  <a:lnTo>
                    <a:pt x="65400" y="144846"/>
                  </a:lnTo>
                  <a:lnTo>
                    <a:pt x="70771" y="136483"/>
                  </a:lnTo>
                  <a:lnTo>
                    <a:pt x="80561" y="97627"/>
                  </a:lnTo>
                  <a:lnTo>
                    <a:pt x="83217" y="97984"/>
                  </a:lnTo>
                  <a:lnTo>
                    <a:pt x="131354" y="148477"/>
                  </a:lnTo>
                  <a:lnTo>
                    <a:pt x="144683" y="161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06653" y="584114"/>
              <a:ext cx="152330" cy="328366"/>
            </a:xfrm>
            <a:custGeom>
              <a:avLst/>
              <a:gdLst/>
              <a:ahLst/>
              <a:cxnLst/>
              <a:rect l="0" t="0" r="0" b="0"/>
              <a:pathLst>
                <a:path w="152330" h="328366">
                  <a:moveTo>
                    <a:pt x="115813" y="89709"/>
                  </a:moveTo>
                  <a:lnTo>
                    <a:pt x="124147" y="52231"/>
                  </a:lnTo>
                  <a:lnTo>
                    <a:pt x="124878" y="40158"/>
                  </a:lnTo>
                  <a:lnTo>
                    <a:pt x="119452" y="20503"/>
                  </a:lnTo>
                  <a:lnTo>
                    <a:pt x="114730" y="11986"/>
                  </a:lnTo>
                  <a:lnTo>
                    <a:pt x="106902" y="6308"/>
                  </a:lnTo>
                  <a:lnTo>
                    <a:pt x="85726" y="0"/>
                  </a:lnTo>
                  <a:lnTo>
                    <a:pt x="63837" y="3435"/>
                  </a:lnTo>
                  <a:lnTo>
                    <a:pt x="34902" y="18523"/>
                  </a:lnTo>
                  <a:lnTo>
                    <a:pt x="26777" y="24704"/>
                  </a:lnTo>
                  <a:lnTo>
                    <a:pt x="17750" y="44051"/>
                  </a:lnTo>
                  <a:lnTo>
                    <a:pt x="15342" y="55761"/>
                  </a:lnTo>
                  <a:lnTo>
                    <a:pt x="18907" y="78131"/>
                  </a:lnTo>
                  <a:lnTo>
                    <a:pt x="23133" y="89009"/>
                  </a:lnTo>
                  <a:lnTo>
                    <a:pt x="37187" y="104216"/>
                  </a:lnTo>
                  <a:lnTo>
                    <a:pt x="45848" y="109909"/>
                  </a:lnTo>
                  <a:lnTo>
                    <a:pt x="64831" y="113115"/>
                  </a:lnTo>
                  <a:lnTo>
                    <a:pt x="74805" y="112332"/>
                  </a:lnTo>
                  <a:lnTo>
                    <a:pt x="92128" y="102104"/>
                  </a:lnTo>
                  <a:lnTo>
                    <a:pt x="106456" y="85859"/>
                  </a:lnTo>
                  <a:lnTo>
                    <a:pt x="116725" y="66941"/>
                  </a:lnTo>
                  <a:lnTo>
                    <a:pt x="121100" y="66342"/>
                  </a:lnTo>
                  <a:lnTo>
                    <a:pt x="125187" y="71791"/>
                  </a:lnTo>
                  <a:lnTo>
                    <a:pt x="140151" y="128154"/>
                  </a:lnTo>
                  <a:lnTo>
                    <a:pt x="147137" y="190067"/>
                  </a:lnTo>
                  <a:lnTo>
                    <a:pt x="152329" y="247357"/>
                  </a:lnTo>
                  <a:lnTo>
                    <a:pt x="147250" y="274419"/>
                  </a:lnTo>
                  <a:lnTo>
                    <a:pt x="137194" y="298144"/>
                  </a:lnTo>
                  <a:lnTo>
                    <a:pt x="121806" y="314148"/>
                  </a:lnTo>
                  <a:lnTo>
                    <a:pt x="112789" y="320054"/>
                  </a:lnTo>
                  <a:lnTo>
                    <a:pt x="77742" y="328365"/>
                  </a:lnTo>
                  <a:lnTo>
                    <a:pt x="24709" y="323071"/>
                  </a:lnTo>
                  <a:lnTo>
                    <a:pt x="0" y="321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96165" y="568163"/>
              <a:ext cx="147400" cy="161912"/>
            </a:xfrm>
            <a:custGeom>
              <a:avLst/>
              <a:gdLst/>
              <a:ahLst/>
              <a:cxnLst/>
              <a:rect l="0" t="0" r="0" b="0"/>
              <a:pathLst>
                <a:path w="147400" h="161912">
                  <a:moveTo>
                    <a:pt x="0" y="95132"/>
                  </a:moveTo>
                  <a:lnTo>
                    <a:pt x="37478" y="86799"/>
                  </a:lnTo>
                  <a:lnTo>
                    <a:pt x="59940" y="83239"/>
                  </a:lnTo>
                  <a:lnTo>
                    <a:pt x="85740" y="68082"/>
                  </a:lnTo>
                  <a:lnTo>
                    <a:pt x="100888" y="55423"/>
                  </a:lnTo>
                  <a:lnTo>
                    <a:pt x="104693" y="47603"/>
                  </a:lnTo>
                  <a:lnTo>
                    <a:pt x="105802" y="29554"/>
                  </a:lnTo>
                  <a:lnTo>
                    <a:pt x="99276" y="12954"/>
                  </a:lnTo>
                  <a:lnTo>
                    <a:pt x="94260" y="5251"/>
                  </a:lnTo>
                  <a:lnTo>
                    <a:pt x="86236" y="1286"/>
                  </a:lnTo>
                  <a:lnTo>
                    <a:pt x="64844" y="0"/>
                  </a:lnTo>
                  <a:lnTo>
                    <a:pt x="54927" y="4805"/>
                  </a:lnTo>
                  <a:lnTo>
                    <a:pt x="37670" y="22621"/>
                  </a:lnTo>
                  <a:lnTo>
                    <a:pt x="28440" y="49257"/>
                  </a:lnTo>
                  <a:lnTo>
                    <a:pt x="26364" y="94017"/>
                  </a:lnTo>
                  <a:lnTo>
                    <a:pt x="31604" y="121543"/>
                  </a:lnTo>
                  <a:lnTo>
                    <a:pt x="41733" y="145475"/>
                  </a:lnTo>
                  <a:lnTo>
                    <a:pt x="50048" y="153260"/>
                  </a:lnTo>
                  <a:lnTo>
                    <a:pt x="71767" y="161911"/>
                  </a:lnTo>
                  <a:lnTo>
                    <a:pt x="93897" y="159516"/>
                  </a:lnTo>
                  <a:lnTo>
                    <a:pt x="147399" y="147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35356" y="547481"/>
              <a:ext cx="166496" cy="176636"/>
            </a:xfrm>
            <a:custGeom>
              <a:avLst/>
              <a:gdLst/>
              <a:ahLst/>
              <a:cxnLst/>
              <a:rect l="0" t="0" r="0" b="0"/>
              <a:pathLst>
                <a:path w="166496" h="176636">
                  <a:moveTo>
                    <a:pt x="134550" y="0"/>
                  </a:moveTo>
                  <a:lnTo>
                    <a:pt x="74609" y="19129"/>
                  </a:lnTo>
                  <a:lnTo>
                    <a:pt x="19111" y="56599"/>
                  </a:lnTo>
                  <a:lnTo>
                    <a:pt x="2915" y="70389"/>
                  </a:lnTo>
                  <a:lnTo>
                    <a:pt x="0" y="77342"/>
                  </a:lnTo>
                  <a:lnTo>
                    <a:pt x="396" y="84317"/>
                  </a:lnTo>
                  <a:lnTo>
                    <a:pt x="3000" y="91306"/>
                  </a:lnTo>
                  <a:lnTo>
                    <a:pt x="9415" y="94796"/>
                  </a:lnTo>
                  <a:lnTo>
                    <a:pt x="29022" y="95554"/>
                  </a:lnTo>
                  <a:lnTo>
                    <a:pt x="79736" y="88849"/>
                  </a:lnTo>
                  <a:lnTo>
                    <a:pt x="119739" y="94826"/>
                  </a:lnTo>
                  <a:lnTo>
                    <a:pt x="143175" y="104926"/>
                  </a:lnTo>
                  <a:lnTo>
                    <a:pt x="159050" y="120334"/>
                  </a:lnTo>
                  <a:lnTo>
                    <a:pt x="164921" y="129355"/>
                  </a:lnTo>
                  <a:lnTo>
                    <a:pt x="166495" y="138880"/>
                  </a:lnTo>
                  <a:lnTo>
                    <a:pt x="162007" y="158821"/>
                  </a:lnTo>
                  <a:lnTo>
                    <a:pt x="155194" y="165542"/>
                  </a:lnTo>
                  <a:lnTo>
                    <a:pt x="135145" y="173010"/>
                  </a:lnTo>
                  <a:lnTo>
                    <a:pt x="85317" y="176635"/>
                  </a:lnTo>
                  <a:lnTo>
                    <a:pt x="2926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6289" y="57906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8931"/>
                  </a:lnTo>
                  <a:lnTo>
                    <a:pt x="16788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96289" y="4737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22632" y="566763"/>
              <a:ext cx="176540" cy="170232"/>
            </a:xfrm>
            <a:custGeom>
              <a:avLst/>
              <a:gdLst/>
              <a:ahLst/>
              <a:cxnLst/>
              <a:rect l="0" t="0" r="0" b="0"/>
              <a:pathLst>
                <a:path w="176540" h="170232">
                  <a:moveTo>
                    <a:pt x="0" y="75475"/>
                  </a:moveTo>
                  <a:lnTo>
                    <a:pt x="3119" y="118167"/>
                  </a:lnTo>
                  <a:lnTo>
                    <a:pt x="6065" y="131884"/>
                  </a:lnTo>
                  <a:lnTo>
                    <a:pt x="3476" y="126282"/>
                  </a:lnTo>
                  <a:lnTo>
                    <a:pt x="1029" y="97808"/>
                  </a:lnTo>
                  <a:lnTo>
                    <a:pt x="11588" y="40938"/>
                  </a:lnTo>
                  <a:lnTo>
                    <a:pt x="14744" y="27884"/>
                  </a:lnTo>
                  <a:lnTo>
                    <a:pt x="21528" y="18011"/>
                  </a:lnTo>
                  <a:lnTo>
                    <a:pt x="41544" y="3922"/>
                  </a:lnTo>
                  <a:lnTo>
                    <a:pt x="62917" y="0"/>
                  </a:lnTo>
                  <a:lnTo>
                    <a:pt x="84115" y="3326"/>
                  </a:lnTo>
                  <a:lnTo>
                    <a:pt x="115780" y="19522"/>
                  </a:lnTo>
                  <a:lnTo>
                    <a:pt x="145049" y="46028"/>
                  </a:lnTo>
                  <a:lnTo>
                    <a:pt x="170731" y="96813"/>
                  </a:lnTo>
                  <a:lnTo>
                    <a:pt x="176539" y="133790"/>
                  </a:lnTo>
                  <a:lnTo>
                    <a:pt x="174778" y="151306"/>
                  </a:lnTo>
                  <a:lnTo>
                    <a:pt x="168456" y="1702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38528" y="362128"/>
              <a:ext cx="379026" cy="377715"/>
            </a:xfrm>
            <a:custGeom>
              <a:avLst/>
              <a:gdLst/>
              <a:ahLst/>
              <a:cxnLst/>
              <a:rect l="0" t="0" r="0" b="0"/>
              <a:pathLst>
                <a:path w="379026" h="377715">
                  <a:moveTo>
                    <a:pt x="0" y="69540"/>
                  </a:moveTo>
                  <a:lnTo>
                    <a:pt x="49498" y="10977"/>
                  </a:lnTo>
                  <a:lnTo>
                    <a:pt x="69572" y="2568"/>
                  </a:lnTo>
                  <a:lnTo>
                    <a:pt x="92922" y="0"/>
                  </a:lnTo>
                  <a:lnTo>
                    <a:pt x="114998" y="2758"/>
                  </a:lnTo>
                  <a:lnTo>
                    <a:pt x="147156" y="16478"/>
                  </a:lnTo>
                  <a:lnTo>
                    <a:pt x="173323" y="35360"/>
                  </a:lnTo>
                  <a:lnTo>
                    <a:pt x="185437" y="55129"/>
                  </a:lnTo>
                  <a:lnTo>
                    <a:pt x="206523" y="112313"/>
                  </a:lnTo>
                  <a:lnTo>
                    <a:pt x="217872" y="171359"/>
                  </a:lnTo>
                  <a:lnTo>
                    <a:pt x="217023" y="226440"/>
                  </a:lnTo>
                  <a:lnTo>
                    <a:pt x="206242" y="273567"/>
                  </a:lnTo>
                  <a:lnTo>
                    <a:pt x="181639" y="326521"/>
                  </a:lnTo>
                  <a:lnTo>
                    <a:pt x="161183" y="356902"/>
                  </a:lnTo>
                  <a:lnTo>
                    <a:pt x="144167" y="370002"/>
                  </a:lnTo>
                  <a:lnTo>
                    <a:pt x="134715" y="375133"/>
                  </a:lnTo>
                  <a:lnTo>
                    <a:pt x="114855" y="377714"/>
                  </a:lnTo>
                  <a:lnTo>
                    <a:pt x="94330" y="373792"/>
                  </a:lnTo>
                  <a:lnTo>
                    <a:pt x="73510" y="364251"/>
                  </a:lnTo>
                  <a:lnTo>
                    <a:pt x="47646" y="340135"/>
                  </a:lnTo>
                  <a:lnTo>
                    <a:pt x="44632" y="330655"/>
                  </a:lnTo>
                  <a:lnTo>
                    <a:pt x="47522" y="310763"/>
                  </a:lnTo>
                  <a:lnTo>
                    <a:pt x="62303" y="285423"/>
                  </a:lnTo>
                  <a:lnTo>
                    <a:pt x="77993" y="273503"/>
                  </a:lnTo>
                  <a:lnTo>
                    <a:pt x="87090" y="268686"/>
                  </a:lnTo>
                  <a:lnTo>
                    <a:pt x="112797" y="266454"/>
                  </a:lnTo>
                  <a:lnTo>
                    <a:pt x="141379" y="270531"/>
                  </a:lnTo>
                  <a:lnTo>
                    <a:pt x="204837" y="293118"/>
                  </a:lnTo>
                  <a:lnTo>
                    <a:pt x="265577" y="319893"/>
                  </a:lnTo>
                  <a:lnTo>
                    <a:pt x="325308" y="339464"/>
                  </a:lnTo>
                  <a:lnTo>
                    <a:pt x="355310" y="347869"/>
                  </a:lnTo>
                  <a:lnTo>
                    <a:pt x="379025" y="343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54425" y="357968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4654" y="152805"/>
                  </a:lnTo>
                  <a:lnTo>
                    <a:pt x="27028" y="210988"/>
                  </a:lnTo>
                  <a:lnTo>
                    <a:pt x="30235" y="264117"/>
                  </a:lnTo>
                  <a:lnTo>
                    <a:pt x="34438" y="325176"/>
                  </a:lnTo>
                  <a:lnTo>
                    <a:pt x="36997" y="339617"/>
                  </a:lnTo>
                  <a:lnTo>
                    <a:pt x="36363" y="345734"/>
                  </a:lnTo>
                  <a:lnTo>
                    <a:pt x="33600" y="346303"/>
                  </a:lnTo>
                  <a:lnTo>
                    <a:pt x="29419" y="343173"/>
                  </a:lnTo>
                  <a:lnTo>
                    <a:pt x="24773" y="324097"/>
                  </a:lnTo>
                  <a:lnTo>
                    <a:pt x="25277" y="283592"/>
                  </a:lnTo>
                  <a:lnTo>
                    <a:pt x="31122" y="257063"/>
                  </a:lnTo>
                  <a:lnTo>
                    <a:pt x="41517" y="233573"/>
                  </a:lnTo>
                  <a:lnTo>
                    <a:pt x="57057" y="217674"/>
                  </a:lnTo>
                  <a:lnTo>
                    <a:pt x="66114" y="211797"/>
                  </a:lnTo>
                  <a:lnTo>
                    <a:pt x="76831" y="210218"/>
                  </a:lnTo>
                  <a:lnTo>
                    <a:pt x="101217" y="214703"/>
                  </a:lnTo>
                  <a:lnTo>
                    <a:pt x="130076" y="230382"/>
                  </a:lnTo>
                  <a:lnTo>
                    <a:pt x="153444" y="249846"/>
                  </a:lnTo>
                  <a:lnTo>
                    <a:pt x="181131" y="293025"/>
                  </a:lnTo>
                  <a:lnTo>
                    <a:pt x="205463" y="355474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12981" y="584006"/>
              <a:ext cx="127984" cy="163719"/>
            </a:xfrm>
            <a:custGeom>
              <a:avLst/>
              <a:gdLst/>
              <a:ahLst/>
              <a:cxnLst/>
              <a:rect l="0" t="0" r="0" b="0"/>
              <a:pathLst>
                <a:path w="127984" h="163719">
                  <a:moveTo>
                    <a:pt x="78356" y="5589"/>
                  </a:moveTo>
                  <a:lnTo>
                    <a:pt x="61588" y="0"/>
                  </a:lnTo>
                  <a:lnTo>
                    <a:pt x="43997" y="3495"/>
                  </a:lnTo>
                  <a:lnTo>
                    <a:pt x="34393" y="7703"/>
                  </a:lnTo>
                  <a:lnTo>
                    <a:pt x="20603" y="21737"/>
                  </a:lnTo>
                  <a:lnTo>
                    <a:pt x="11744" y="40842"/>
                  </a:lnTo>
                  <a:lnTo>
                    <a:pt x="0" y="99211"/>
                  </a:lnTo>
                  <a:lnTo>
                    <a:pt x="2977" y="120899"/>
                  </a:lnTo>
                  <a:lnTo>
                    <a:pt x="7046" y="131595"/>
                  </a:lnTo>
                  <a:lnTo>
                    <a:pt x="24045" y="149719"/>
                  </a:lnTo>
                  <a:lnTo>
                    <a:pt x="35130" y="157828"/>
                  </a:lnTo>
                  <a:lnTo>
                    <a:pt x="59924" y="163718"/>
                  </a:lnTo>
                  <a:lnTo>
                    <a:pt x="73087" y="163651"/>
                  </a:lnTo>
                  <a:lnTo>
                    <a:pt x="84202" y="158927"/>
                  </a:lnTo>
                  <a:lnTo>
                    <a:pt x="102791" y="141200"/>
                  </a:lnTo>
                  <a:lnTo>
                    <a:pt x="120821" y="110501"/>
                  </a:lnTo>
                  <a:lnTo>
                    <a:pt x="127983" y="73589"/>
                  </a:lnTo>
                  <a:lnTo>
                    <a:pt x="120469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33450" y="536953"/>
              <a:ext cx="315857" cy="183232"/>
            </a:xfrm>
            <a:custGeom>
              <a:avLst/>
              <a:gdLst/>
              <a:ahLst/>
              <a:cxnLst/>
              <a:rect l="0" t="0" r="0" b="0"/>
              <a:pathLst>
                <a:path w="315857" h="183232">
                  <a:moveTo>
                    <a:pt x="0" y="63171"/>
                  </a:moveTo>
                  <a:lnTo>
                    <a:pt x="22357" y="63171"/>
                  </a:lnTo>
                  <a:lnTo>
                    <a:pt x="39573" y="69410"/>
                  </a:lnTo>
                  <a:lnTo>
                    <a:pt x="47439" y="74349"/>
                  </a:lnTo>
                  <a:lnTo>
                    <a:pt x="52683" y="82321"/>
                  </a:lnTo>
                  <a:lnTo>
                    <a:pt x="67380" y="136388"/>
                  </a:lnTo>
                  <a:lnTo>
                    <a:pt x="83005" y="168313"/>
                  </a:lnTo>
                  <a:lnTo>
                    <a:pt x="91603" y="175380"/>
                  </a:lnTo>
                  <a:lnTo>
                    <a:pt x="113632" y="183231"/>
                  </a:lnTo>
                  <a:lnTo>
                    <a:pt x="123718" y="182986"/>
                  </a:lnTo>
                  <a:lnTo>
                    <a:pt x="141164" y="176473"/>
                  </a:lnTo>
                  <a:lnTo>
                    <a:pt x="153596" y="159541"/>
                  </a:lnTo>
                  <a:lnTo>
                    <a:pt x="161853" y="136418"/>
                  </a:lnTo>
                  <a:lnTo>
                    <a:pt x="165330" y="98262"/>
                  </a:lnTo>
                  <a:lnTo>
                    <a:pt x="161998" y="75257"/>
                  </a:lnTo>
                  <a:lnTo>
                    <a:pt x="164151" y="68889"/>
                  </a:lnTo>
                  <a:lnTo>
                    <a:pt x="169096" y="65813"/>
                  </a:lnTo>
                  <a:lnTo>
                    <a:pt x="175901" y="64932"/>
                  </a:lnTo>
                  <a:lnTo>
                    <a:pt x="189703" y="70193"/>
                  </a:lnTo>
                  <a:lnTo>
                    <a:pt x="196658" y="74871"/>
                  </a:lnTo>
                  <a:lnTo>
                    <a:pt x="207507" y="89428"/>
                  </a:lnTo>
                  <a:lnTo>
                    <a:pt x="242811" y="144736"/>
                  </a:lnTo>
                  <a:lnTo>
                    <a:pt x="251806" y="154404"/>
                  </a:lnTo>
                  <a:lnTo>
                    <a:pt x="218950" y="93797"/>
                  </a:lnTo>
                  <a:lnTo>
                    <a:pt x="207465" y="57298"/>
                  </a:lnTo>
                  <a:lnTo>
                    <a:pt x="207330" y="46387"/>
                  </a:lnTo>
                  <a:lnTo>
                    <a:pt x="213420" y="28025"/>
                  </a:lnTo>
                  <a:lnTo>
                    <a:pt x="230164" y="15185"/>
                  </a:lnTo>
                  <a:lnTo>
                    <a:pt x="253204" y="6749"/>
                  </a:lnTo>
                  <a:lnTo>
                    <a:pt x="3158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11501" y="526424"/>
              <a:ext cx="161297" cy="242157"/>
            </a:xfrm>
            <a:custGeom>
              <a:avLst/>
              <a:gdLst/>
              <a:ahLst/>
              <a:cxnLst/>
              <a:rect l="0" t="0" r="0" b="0"/>
              <a:pathLst>
                <a:path w="161297" h="242157">
                  <a:moveTo>
                    <a:pt x="85203" y="0"/>
                  </a:moveTo>
                  <a:lnTo>
                    <a:pt x="41241" y="14655"/>
                  </a:lnTo>
                  <a:lnTo>
                    <a:pt x="24330" y="27570"/>
                  </a:lnTo>
                  <a:lnTo>
                    <a:pt x="10186" y="45009"/>
                  </a:lnTo>
                  <a:lnTo>
                    <a:pt x="0" y="64458"/>
                  </a:lnTo>
                  <a:lnTo>
                    <a:pt x="325" y="72218"/>
                  </a:lnTo>
                  <a:lnTo>
                    <a:pt x="4051" y="78561"/>
                  </a:lnTo>
                  <a:lnTo>
                    <a:pt x="17550" y="88729"/>
                  </a:lnTo>
                  <a:lnTo>
                    <a:pt x="35248" y="97147"/>
                  </a:lnTo>
                  <a:lnTo>
                    <a:pt x="93890" y="110453"/>
                  </a:lnTo>
                  <a:lnTo>
                    <a:pt x="126772" y="130993"/>
                  </a:lnTo>
                  <a:lnTo>
                    <a:pt x="145792" y="149466"/>
                  </a:lnTo>
                  <a:lnTo>
                    <a:pt x="158145" y="169375"/>
                  </a:lnTo>
                  <a:lnTo>
                    <a:pt x="161296" y="193041"/>
                  </a:lnTo>
                  <a:lnTo>
                    <a:pt x="160498" y="205903"/>
                  </a:lnTo>
                  <a:lnTo>
                    <a:pt x="150254" y="226434"/>
                  </a:lnTo>
                  <a:lnTo>
                    <a:pt x="142608" y="235184"/>
                  </a:lnTo>
                  <a:lnTo>
                    <a:pt x="132832" y="239847"/>
                  </a:lnTo>
                  <a:lnTo>
                    <a:pt x="70043" y="242083"/>
                  </a:lnTo>
                  <a:lnTo>
                    <a:pt x="2203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665161" y="7054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37164" y="1084435"/>
              <a:ext cx="20930" cy="452726"/>
            </a:xfrm>
            <a:custGeom>
              <a:avLst/>
              <a:gdLst/>
              <a:ahLst/>
              <a:cxnLst/>
              <a:rect l="0" t="0" r="0" b="0"/>
              <a:pathLst>
                <a:path w="20930" h="452726">
                  <a:moveTo>
                    <a:pt x="10400" y="0"/>
                  </a:moveTo>
                  <a:lnTo>
                    <a:pt x="1335" y="58617"/>
                  </a:lnTo>
                  <a:lnTo>
                    <a:pt x="306" y="110174"/>
                  </a:lnTo>
                  <a:lnTo>
                    <a:pt x="0" y="169905"/>
                  </a:lnTo>
                  <a:lnTo>
                    <a:pt x="3048" y="214333"/>
                  </a:lnTo>
                  <a:lnTo>
                    <a:pt x="7133" y="260206"/>
                  </a:lnTo>
                  <a:lnTo>
                    <a:pt x="9432" y="323153"/>
                  </a:lnTo>
                  <a:lnTo>
                    <a:pt x="10113" y="372479"/>
                  </a:lnTo>
                  <a:lnTo>
                    <a:pt x="13463" y="424829"/>
                  </a:lnTo>
                  <a:lnTo>
                    <a:pt x="20929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68621" y="1042321"/>
              <a:ext cx="242157" cy="84229"/>
            </a:xfrm>
            <a:custGeom>
              <a:avLst/>
              <a:gdLst/>
              <a:ahLst/>
              <a:cxnLst/>
              <a:rect l="0" t="0" r="0" b="0"/>
              <a:pathLst>
                <a:path w="242157" h="84229">
                  <a:moveTo>
                    <a:pt x="242156" y="0"/>
                  </a:moveTo>
                  <a:lnTo>
                    <a:pt x="179875" y="17958"/>
                  </a:lnTo>
                  <a:lnTo>
                    <a:pt x="117549" y="35149"/>
                  </a:lnTo>
                  <a:lnTo>
                    <a:pt x="55066" y="609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68621" y="1316062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25957" y="14654"/>
                  </a:lnTo>
                  <a:lnTo>
                    <a:pt x="65316" y="34786"/>
                  </a:lnTo>
                  <a:lnTo>
                    <a:pt x="9547" y="5940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42362" y="1368704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10529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31834" y="1284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26590" y="1331851"/>
              <a:ext cx="168457" cy="152668"/>
            </a:xfrm>
            <a:custGeom>
              <a:avLst/>
              <a:gdLst/>
              <a:ahLst/>
              <a:cxnLst/>
              <a:rect l="0" t="0" r="0" b="0"/>
              <a:pathLst>
                <a:path w="168457" h="152668">
                  <a:moveTo>
                    <a:pt x="0" y="57910"/>
                  </a:moveTo>
                  <a:lnTo>
                    <a:pt x="7236" y="85466"/>
                  </a:lnTo>
                  <a:lnTo>
                    <a:pt x="8383" y="118068"/>
                  </a:lnTo>
                  <a:lnTo>
                    <a:pt x="6759" y="116732"/>
                  </a:lnTo>
                  <a:lnTo>
                    <a:pt x="3004" y="102771"/>
                  </a:lnTo>
                  <a:lnTo>
                    <a:pt x="396" y="42385"/>
                  </a:lnTo>
                  <a:lnTo>
                    <a:pt x="6415" y="21374"/>
                  </a:lnTo>
                  <a:lnTo>
                    <a:pt x="11296" y="12496"/>
                  </a:lnTo>
                  <a:lnTo>
                    <a:pt x="19229" y="6577"/>
                  </a:lnTo>
                  <a:lnTo>
                    <a:pt x="40522" y="0"/>
                  </a:lnTo>
                  <a:lnTo>
                    <a:pt x="65583" y="3317"/>
                  </a:lnTo>
                  <a:lnTo>
                    <a:pt x="78817" y="7477"/>
                  </a:lnTo>
                  <a:lnTo>
                    <a:pt x="99761" y="24577"/>
                  </a:lnTo>
                  <a:lnTo>
                    <a:pt x="139653" y="79907"/>
                  </a:lnTo>
                  <a:lnTo>
                    <a:pt x="162073" y="126250"/>
                  </a:lnTo>
                  <a:lnTo>
                    <a:pt x="168456" y="152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33382" y="1155294"/>
              <a:ext cx="130121" cy="362529"/>
            </a:xfrm>
            <a:custGeom>
              <a:avLst/>
              <a:gdLst/>
              <a:ahLst/>
              <a:cxnLst/>
              <a:rect l="0" t="0" r="0" b="0"/>
              <a:pathLst>
                <a:path w="130121" h="362529">
                  <a:moveTo>
                    <a:pt x="88006" y="276581"/>
                  </a:moveTo>
                  <a:lnTo>
                    <a:pt x="99185" y="265403"/>
                  </a:lnTo>
                  <a:lnTo>
                    <a:pt x="101308" y="258600"/>
                  </a:lnTo>
                  <a:lnTo>
                    <a:pt x="100547" y="241684"/>
                  </a:lnTo>
                  <a:lnTo>
                    <a:pt x="93190" y="225586"/>
                  </a:lnTo>
                  <a:lnTo>
                    <a:pt x="87953" y="218018"/>
                  </a:lnTo>
                  <a:lnTo>
                    <a:pt x="72775" y="206489"/>
                  </a:lnTo>
                  <a:lnTo>
                    <a:pt x="63814" y="201777"/>
                  </a:lnTo>
                  <a:lnTo>
                    <a:pt x="54330" y="200976"/>
                  </a:lnTo>
                  <a:lnTo>
                    <a:pt x="34435" y="206324"/>
                  </a:lnTo>
                  <a:lnTo>
                    <a:pt x="20133" y="219619"/>
                  </a:lnTo>
                  <a:lnTo>
                    <a:pt x="1420" y="256751"/>
                  </a:lnTo>
                  <a:lnTo>
                    <a:pt x="0" y="277126"/>
                  </a:lnTo>
                  <a:lnTo>
                    <a:pt x="8621" y="318803"/>
                  </a:lnTo>
                  <a:lnTo>
                    <a:pt x="23801" y="344723"/>
                  </a:lnTo>
                  <a:lnTo>
                    <a:pt x="39583" y="356780"/>
                  </a:lnTo>
                  <a:lnTo>
                    <a:pt x="48705" y="361632"/>
                  </a:lnTo>
                  <a:lnTo>
                    <a:pt x="58296" y="362528"/>
                  </a:lnTo>
                  <a:lnTo>
                    <a:pt x="78311" y="357284"/>
                  </a:lnTo>
                  <a:lnTo>
                    <a:pt x="92666" y="344034"/>
                  </a:lnTo>
                  <a:lnTo>
                    <a:pt x="107324" y="313725"/>
                  </a:lnTo>
                  <a:lnTo>
                    <a:pt x="122758" y="261561"/>
                  </a:lnTo>
                  <a:lnTo>
                    <a:pt x="127939" y="214549"/>
                  </a:lnTo>
                  <a:lnTo>
                    <a:pt x="129474" y="163575"/>
                  </a:lnTo>
                  <a:lnTo>
                    <a:pt x="121587" y="108420"/>
                  </a:lnTo>
                  <a:lnTo>
                    <a:pt x="108764" y="46746"/>
                  </a:lnTo>
                  <a:lnTo>
                    <a:pt x="100741" y="20014"/>
                  </a:lnTo>
                  <a:lnTo>
                    <a:pt x="89377" y="334"/>
                  </a:lnTo>
                  <a:lnTo>
                    <a:pt x="84241" y="0"/>
                  </a:lnTo>
                  <a:lnTo>
                    <a:pt x="79647" y="5626"/>
                  </a:lnTo>
                  <a:lnTo>
                    <a:pt x="72592" y="26305"/>
                  </a:lnTo>
                  <a:lnTo>
                    <a:pt x="69791" y="64255"/>
                  </a:lnTo>
                  <a:lnTo>
                    <a:pt x="78732" y="119000"/>
                  </a:lnTo>
                  <a:lnTo>
                    <a:pt x="95190" y="181654"/>
                  </a:lnTo>
                  <a:lnTo>
                    <a:pt x="109096" y="238246"/>
                  </a:lnTo>
                  <a:lnTo>
                    <a:pt x="119601" y="278871"/>
                  </a:lnTo>
                  <a:lnTo>
                    <a:pt x="130120" y="308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84642" y="1116020"/>
              <a:ext cx="47798" cy="389556"/>
            </a:xfrm>
            <a:custGeom>
              <a:avLst/>
              <a:gdLst/>
              <a:ahLst/>
              <a:cxnLst/>
              <a:rect l="0" t="0" r="0" b="0"/>
              <a:pathLst>
                <a:path w="47798" h="389556">
                  <a:moveTo>
                    <a:pt x="0" y="0"/>
                  </a:moveTo>
                  <a:lnTo>
                    <a:pt x="3120" y="59359"/>
                  </a:lnTo>
                  <a:lnTo>
                    <a:pt x="8333" y="106105"/>
                  </a:lnTo>
                  <a:lnTo>
                    <a:pt x="12998" y="159341"/>
                  </a:lnTo>
                  <a:lnTo>
                    <a:pt x="19465" y="214359"/>
                  </a:lnTo>
                  <a:lnTo>
                    <a:pt x="32300" y="272854"/>
                  </a:lnTo>
                  <a:lnTo>
                    <a:pt x="41992" y="334672"/>
                  </a:lnTo>
                  <a:lnTo>
                    <a:pt x="47797" y="371213"/>
                  </a:lnTo>
                  <a:lnTo>
                    <a:pt x="47073" y="377327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58300" y="1295005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5124" y="5589"/>
                  </a:lnTo>
                  <a:lnTo>
                    <a:pt x="153715" y="10722"/>
                  </a:lnTo>
                  <a:lnTo>
                    <a:pt x="92191" y="21788"/>
                  </a:lnTo>
                  <a:lnTo>
                    <a:pt x="29649" y="296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32041" y="1084435"/>
              <a:ext cx="390306" cy="407414"/>
            </a:xfrm>
            <a:custGeom>
              <a:avLst/>
              <a:gdLst/>
              <a:ahLst/>
              <a:cxnLst/>
              <a:rect l="0" t="0" r="0" b="0"/>
              <a:pathLst>
                <a:path w="390306" h="407414">
                  <a:moveTo>
                    <a:pt x="0" y="0"/>
                  </a:moveTo>
                  <a:lnTo>
                    <a:pt x="3120" y="42691"/>
                  </a:lnTo>
                  <a:lnTo>
                    <a:pt x="17958" y="97172"/>
                  </a:lnTo>
                  <a:lnTo>
                    <a:pt x="31667" y="153552"/>
                  </a:lnTo>
                  <a:lnTo>
                    <a:pt x="45639" y="210355"/>
                  </a:lnTo>
                  <a:lnTo>
                    <a:pt x="56157" y="260679"/>
                  </a:lnTo>
                  <a:lnTo>
                    <a:pt x="69021" y="321680"/>
                  </a:lnTo>
                  <a:lnTo>
                    <a:pt x="71620" y="350419"/>
                  </a:lnTo>
                  <a:lnTo>
                    <a:pt x="69974" y="356445"/>
                  </a:lnTo>
                  <a:lnTo>
                    <a:pt x="66536" y="356953"/>
                  </a:lnTo>
                  <a:lnTo>
                    <a:pt x="61905" y="353782"/>
                  </a:lnTo>
                  <a:lnTo>
                    <a:pt x="56759" y="334661"/>
                  </a:lnTo>
                  <a:lnTo>
                    <a:pt x="53456" y="280315"/>
                  </a:lnTo>
                  <a:lnTo>
                    <a:pt x="59243" y="258725"/>
                  </a:lnTo>
                  <a:lnTo>
                    <a:pt x="64062" y="249692"/>
                  </a:lnTo>
                  <a:lnTo>
                    <a:pt x="78775" y="236536"/>
                  </a:lnTo>
                  <a:lnTo>
                    <a:pt x="87612" y="231390"/>
                  </a:lnTo>
                  <a:lnTo>
                    <a:pt x="106789" y="228792"/>
                  </a:lnTo>
                  <a:lnTo>
                    <a:pt x="127010" y="232706"/>
                  </a:lnTo>
                  <a:lnTo>
                    <a:pt x="147696" y="242245"/>
                  </a:lnTo>
                  <a:lnTo>
                    <a:pt x="173483" y="266359"/>
                  </a:lnTo>
                  <a:lnTo>
                    <a:pt x="201988" y="307118"/>
                  </a:lnTo>
                  <a:lnTo>
                    <a:pt x="223940" y="367116"/>
                  </a:lnTo>
                  <a:lnTo>
                    <a:pt x="227672" y="371086"/>
                  </a:lnTo>
                  <a:lnTo>
                    <a:pt x="231330" y="370223"/>
                  </a:lnTo>
                  <a:lnTo>
                    <a:pt x="258711" y="336706"/>
                  </a:lnTo>
                  <a:lnTo>
                    <a:pt x="306120" y="313242"/>
                  </a:lnTo>
                  <a:lnTo>
                    <a:pt x="368567" y="285778"/>
                  </a:lnTo>
                  <a:lnTo>
                    <a:pt x="383346" y="269732"/>
                  </a:lnTo>
                  <a:lnTo>
                    <a:pt x="388925" y="260540"/>
                  </a:lnTo>
                  <a:lnTo>
                    <a:pt x="390305" y="252072"/>
                  </a:lnTo>
                  <a:lnTo>
                    <a:pt x="388885" y="244087"/>
                  </a:lnTo>
                  <a:lnTo>
                    <a:pt x="385599" y="236424"/>
                  </a:lnTo>
                  <a:lnTo>
                    <a:pt x="364206" y="214461"/>
                  </a:lnTo>
                  <a:lnTo>
                    <a:pt x="353938" y="210824"/>
                  </a:lnTo>
                  <a:lnTo>
                    <a:pt x="330051" y="209903"/>
                  </a:lnTo>
                  <a:lnTo>
                    <a:pt x="310076" y="216513"/>
                  </a:lnTo>
                  <a:lnTo>
                    <a:pt x="293399" y="228419"/>
                  </a:lnTo>
                  <a:lnTo>
                    <a:pt x="272027" y="254853"/>
                  </a:lnTo>
                  <a:lnTo>
                    <a:pt x="262061" y="274705"/>
                  </a:lnTo>
                  <a:lnTo>
                    <a:pt x="255462" y="311201"/>
                  </a:lnTo>
                  <a:lnTo>
                    <a:pt x="259096" y="351651"/>
                  </a:lnTo>
                  <a:lnTo>
                    <a:pt x="267622" y="373098"/>
                  </a:lnTo>
                  <a:lnTo>
                    <a:pt x="273171" y="382093"/>
                  </a:lnTo>
                  <a:lnTo>
                    <a:pt x="288696" y="395207"/>
                  </a:lnTo>
                  <a:lnTo>
                    <a:pt x="308464" y="403765"/>
                  </a:lnTo>
                  <a:lnTo>
                    <a:pt x="343561" y="407413"/>
                  </a:lnTo>
                  <a:lnTo>
                    <a:pt x="37902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18589" y="1305533"/>
              <a:ext cx="163940" cy="211014"/>
            </a:xfrm>
            <a:custGeom>
              <a:avLst/>
              <a:gdLst/>
              <a:ahLst/>
              <a:cxnLst/>
              <a:rect l="0" t="0" r="0" b="0"/>
              <a:pathLst>
                <a:path w="163940" h="21101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5848" y="127331"/>
                  </a:lnTo>
                  <a:lnTo>
                    <a:pt x="32607" y="176754"/>
                  </a:lnTo>
                  <a:lnTo>
                    <a:pt x="38554" y="188026"/>
                  </a:lnTo>
                  <a:lnTo>
                    <a:pt x="57639" y="203670"/>
                  </a:lnTo>
                  <a:lnTo>
                    <a:pt x="69280" y="209480"/>
                  </a:lnTo>
                  <a:lnTo>
                    <a:pt x="80550" y="211013"/>
                  </a:lnTo>
                  <a:lnTo>
                    <a:pt x="102430" y="206478"/>
                  </a:lnTo>
                  <a:lnTo>
                    <a:pt x="120734" y="193544"/>
                  </a:lnTo>
                  <a:lnTo>
                    <a:pt x="135498" y="176097"/>
                  </a:lnTo>
                  <a:lnTo>
                    <a:pt x="154508" y="133181"/>
                  </a:lnTo>
                  <a:lnTo>
                    <a:pt x="163939" y="79990"/>
                  </a:lnTo>
                  <a:lnTo>
                    <a:pt x="15573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58549" y="1336814"/>
              <a:ext cx="149161" cy="161569"/>
            </a:xfrm>
            <a:custGeom>
              <a:avLst/>
              <a:gdLst/>
              <a:ahLst/>
              <a:cxnLst/>
              <a:rect l="0" t="0" r="0" b="0"/>
              <a:pathLst>
                <a:path w="149161" h="161569">
                  <a:moveTo>
                    <a:pt x="0" y="42419"/>
                  </a:moveTo>
                  <a:lnTo>
                    <a:pt x="17958" y="96294"/>
                  </a:lnTo>
                  <a:lnTo>
                    <a:pt x="35149" y="153455"/>
                  </a:lnTo>
                  <a:lnTo>
                    <a:pt x="35131" y="159727"/>
                  </a:lnTo>
                  <a:lnTo>
                    <a:pt x="32779" y="161568"/>
                  </a:lnTo>
                  <a:lnTo>
                    <a:pt x="28872" y="160456"/>
                  </a:lnTo>
                  <a:lnTo>
                    <a:pt x="21411" y="149862"/>
                  </a:lnTo>
                  <a:lnTo>
                    <a:pt x="15365" y="131115"/>
                  </a:lnTo>
                  <a:lnTo>
                    <a:pt x="11484" y="74540"/>
                  </a:lnTo>
                  <a:lnTo>
                    <a:pt x="16306" y="23547"/>
                  </a:lnTo>
                  <a:lnTo>
                    <a:pt x="21399" y="14630"/>
                  </a:lnTo>
                  <a:lnTo>
                    <a:pt x="36417" y="1602"/>
                  </a:lnTo>
                  <a:lnTo>
                    <a:pt x="44165" y="0"/>
                  </a:lnTo>
                  <a:lnTo>
                    <a:pt x="51670" y="1271"/>
                  </a:lnTo>
                  <a:lnTo>
                    <a:pt x="67418" y="10093"/>
                  </a:lnTo>
                  <a:lnTo>
                    <a:pt x="110784" y="48647"/>
                  </a:lnTo>
                  <a:lnTo>
                    <a:pt x="145219" y="106137"/>
                  </a:lnTo>
                  <a:lnTo>
                    <a:pt x="149160" y="126890"/>
                  </a:lnTo>
                  <a:lnTo>
                    <a:pt x="147399" y="158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79647" y="138976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58590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29241" y="1200248"/>
              <a:ext cx="39920" cy="315856"/>
            </a:xfrm>
            <a:custGeom>
              <a:avLst/>
              <a:gdLst/>
              <a:ahLst/>
              <a:cxnLst/>
              <a:rect l="0" t="0" r="0" b="0"/>
              <a:pathLst>
                <a:path w="39920" h="315856">
                  <a:moveTo>
                    <a:pt x="8334" y="0"/>
                  </a:moveTo>
                  <a:lnTo>
                    <a:pt x="0" y="52051"/>
                  </a:lnTo>
                  <a:lnTo>
                    <a:pt x="1575" y="105110"/>
                  </a:lnTo>
                  <a:lnTo>
                    <a:pt x="6331" y="157876"/>
                  </a:lnTo>
                  <a:lnTo>
                    <a:pt x="10860" y="207435"/>
                  </a:lnTo>
                  <a:lnTo>
                    <a:pt x="22871" y="266103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21761" y="1337119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7991" y="0"/>
                  </a:lnTo>
                  <a:lnTo>
                    <a:pt x="88504" y="5589"/>
                  </a:lnTo>
                  <a:lnTo>
                    <a:pt x="2693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29177" y="1316062"/>
              <a:ext cx="103238" cy="190900"/>
            </a:xfrm>
            <a:custGeom>
              <a:avLst/>
              <a:gdLst/>
              <a:ahLst/>
              <a:cxnLst/>
              <a:rect l="0" t="0" r="0" b="0"/>
              <a:pathLst>
                <a:path w="103238" h="190900">
                  <a:moveTo>
                    <a:pt x="8481" y="63171"/>
                  </a:moveTo>
                  <a:lnTo>
                    <a:pt x="11600" y="105862"/>
                  </a:lnTo>
                  <a:lnTo>
                    <a:pt x="26439" y="165239"/>
                  </a:lnTo>
                  <a:lnTo>
                    <a:pt x="34339" y="190899"/>
                  </a:lnTo>
                  <a:lnTo>
                    <a:pt x="18468" y="135822"/>
                  </a:lnTo>
                  <a:lnTo>
                    <a:pt x="2560" y="82920"/>
                  </a:lnTo>
                  <a:lnTo>
                    <a:pt x="0" y="57520"/>
                  </a:lnTo>
                  <a:lnTo>
                    <a:pt x="5102" y="36873"/>
                  </a:lnTo>
                  <a:lnTo>
                    <a:pt x="9737" y="28091"/>
                  </a:lnTo>
                  <a:lnTo>
                    <a:pt x="24247" y="15214"/>
                  </a:lnTo>
                  <a:lnTo>
                    <a:pt x="43564" y="6762"/>
                  </a:lnTo>
                  <a:lnTo>
                    <a:pt x="1032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68422" y="1354263"/>
              <a:ext cx="216677" cy="167440"/>
            </a:xfrm>
            <a:custGeom>
              <a:avLst/>
              <a:gdLst/>
              <a:ahLst/>
              <a:cxnLst/>
              <a:rect l="0" t="0" r="0" b="0"/>
              <a:pathLst>
                <a:path w="216677" h="167440">
                  <a:moveTo>
                    <a:pt x="142977" y="24970"/>
                  </a:moveTo>
                  <a:lnTo>
                    <a:pt x="124996" y="9329"/>
                  </a:lnTo>
                  <a:lnTo>
                    <a:pt x="108079" y="1251"/>
                  </a:lnTo>
                  <a:lnTo>
                    <a:pt x="85743" y="0"/>
                  </a:lnTo>
                  <a:lnTo>
                    <a:pt x="73235" y="1304"/>
                  </a:lnTo>
                  <a:lnTo>
                    <a:pt x="49979" y="12112"/>
                  </a:lnTo>
                  <a:lnTo>
                    <a:pt x="29115" y="29784"/>
                  </a:lnTo>
                  <a:lnTo>
                    <a:pt x="12043" y="53235"/>
                  </a:lnTo>
                  <a:lnTo>
                    <a:pt x="2895" y="79256"/>
                  </a:lnTo>
                  <a:lnTo>
                    <a:pt x="0" y="105249"/>
                  </a:lnTo>
                  <a:lnTo>
                    <a:pt x="2612" y="128500"/>
                  </a:lnTo>
                  <a:lnTo>
                    <a:pt x="10792" y="147412"/>
                  </a:lnTo>
                  <a:lnTo>
                    <a:pt x="16249" y="155731"/>
                  </a:lnTo>
                  <a:lnTo>
                    <a:pt x="24567" y="161277"/>
                  </a:lnTo>
                  <a:lnTo>
                    <a:pt x="46286" y="167439"/>
                  </a:lnTo>
                  <a:lnTo>
                    <a:pt x="56290" y="166743"/>
                  </a:lnTo>
                  <a:lnTo>
                    <a:pt x="73644" y="159730"/>
                  </a:lnTo>
                  <a:lnTo>
                    <a:pt x="86036" y="142575"/>
                  </a:lnTo>
                  <a:lnTo>
                    <a:pt x="102709" y="112848"/>
                  </a:lnTo>
                  <a:lnTo>
                    <a:pt x="109112" y="104612"/>
                  </a:lnTo>
                  <a:lnTo>
                    <a:pt x="116228" y="82983"/>
                  </a:lnTo>
                  <a:lnTo>
                    <a:pt x="118220" y="65961"/>
                  </a:lnTo>
                  <a:lnTo>
                    <a:pt x="117113" y="66335"/>
                  </a:lnTo>
                  <a:lnTo>
                    <a:pt x="115206" y="70094"/>
                  </a:lnTo>
                  <a:lnTo>
                    <a:pt x="119326" y="86749"/>
                  </a:lnTo>
                  <a:lnTo>
                    <a:pt x="134799" y="116194"/>
                  </a:lnTo>
                  <a:lnTo>
                    <a:pt x="141035" y="124391"/>
                  </a:lnTo>
                  <a:lnTo>
                    <a:pt x="160441" y="136617"/>
                  </a:lnTo>
                  <a:lnTo>
                    <a:pt x="182324" y="143611"/>
                  </a:lnTo>
                  <a:lnTo>
                    <a:pt x="216676" y="140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19611" y="1189720"/>
              <a:ext cx="60245" cy="357970"/>
            </a:xfrm>
            <a:custGeom>
              <a:avLst/>
              <a:gdLst/>
              <a:ahLst/>
              <a:cxnLst/>
              <a:rect l="0" t="0" r="0" b="0"/>
              <a:pathLst>
                <a:path w="60245" h="357970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4887" y="97655"/>
                  </a:lnTo>
                  <a:lnTo>
                    <a:pt x="7967" y="147868"/>
                  </a:lnTo>
                  <a:lnTo>
                    <a:pt x="18895" y="204293"/>
                  </a:lnTo>
                  <a:lnTo>
                    <a:pt x="28885" y="253944"/>
                  </a:lnTo>
                  <a:lnTo>
                    <a:pt x="42741" y="311944"/>
                  </a:lnTo>
                  <a:lnTo>
                    <a:pt x="6024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11399" y="131606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51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56269" y="1302539"/>
              <a:ext cx="165742" cy="220953"/>
            </a:xfrm>
            <a:custGeom>
              <a:avLst/>
              <a:gdLst/>
              <a:ahLst/>
              <a:cxnLst/>
              <a:rect l="0" t="0" r="0" b="0"/>
              <a:pathLst>
                <a:path w="165742" h="220953">
                  <a:moveTo>
                    <a:pt x="18342" y="108279"/>
                  </a:moveTo>
                  <a:lnTo>
                    <a:pt x="67273" y="108279"/>
                  </a:lnTo>
                  <a:lnTo>
                    <a:pt x="95071" y="105940"/>
                  </a:lnTo>
                  <a:lnTo>
                    <a:pt x="145314" y="78971"/>
                  </a:lnTo>
                  <a:lnTo>
                    <a:pt x="152123" y="70023"/>
                  </a:lnTo>
                  <a:lnTo>
                    <a:pt x="159689" y="47603"/>
                  </a:lnTo>
                  <a:lnTo>
                    <a:pt x="159366" y="37412"/>
                  </a:lnTo>
                  <a:lnTo>
                    <a:pt x="152769" y="19851"/>
                  </a:lnTo>
                  <a:lnTo>
                    <a:pt x="135799" y="7367"/>
                  </a:lnTo>
                  <a:lnTo>
                    <a:pt x="124723" y="2400"/>
                  </a:lnTo>
                  <a:lnTo>
                    <a:pt x="103057" y="0"/>
                  </a:lnTo>
                  <a:lnTo>
                    <a:pt x="60552" y="7992"/>
                  </a:lnTo>
                  <a:lnTo>
                    <a:pt x="34489" y="23062"/>
                  </a:lnTo>
                  <a:lnTo>
                    <a:pt x="22399" y="41939"/>
                  </a:lnTo>
                  <a:lnTo>
                    <a:pt x="2499" y="99673"/>
                  </a:lnTo>
                  <a:lnTo>
                    <a:pt x="0" y="143684"/>
                  </a:lnTo>
                  <a:lnTo>
                    <a:pt x="3561" y="168468"/>
                  </a:lnTo>
                  <a:lnTo>
                    <a:pt x="12163" y="188062"/>
                  </a:lnTo>
                  <a:lnTo>
                    <a:pt x="17732" y="196563"/>
                  </a:lnTo>
                  <a:lnTo>
                    <a:pt x="33279" y="209128"/>
                  </a:lnTo>
                  <a:lnTo>
                    <a:pt x="53056" y="217442"/>
                  </a:lnTo>
                  <a:lnTo>
                    <a:pt x="90499" y="220952"/>
                  </a:lnTo>
                  <a:lnTo>
                    <a:pt x="138833" y="215370"/>
                  </a:lnTo>
                  <a:lnTo>
                    <a:pt x="165741" y="213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90466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663709" y="2200455"/>
            <a:ext cx="1179193" cy="1153066"/>
            <a:chOff x="2663709" y="2200455"/>
            <a:chExt cx="1179193" cy="1153066"/>
          </a:xfrm>
        </p:grpSpPr>
        <p:sp>
          <p:nvSpPr>
            <p:cNvPr id="61" name="Freeform 60"/>
            <p:cNvSpPr/>
            <p:nvPr/>
          </p:nvSpPr>
          <p:spPr>
            <a:xfrm>
              <a:off x="2844889" y="2200455"/>
              <a:ext cx="29391" cy="515898"/>
            </a:xfrm>
            <a:custGeom>
              <a:avLst/>
              <a:gdLst/>
              <a:ahLst/>
              <a:cxnLst/>
              <a:rect l="0" t="0" r="0" b="0"/>
              <a:pathLst>
                <a:path w="29391" h="515898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9505"/>
                  </a:lnTo>
                  <a:lnTo>
                    <a:pt x="13527" y="210388"/>
                  </a:lnTo>
                  <a:lnTo>
                    <a:pt x="17281" y="266278"/>
                  </a:lnTo>
                  <a:lnTo>
                    <a:pt x="18393" y="316114"/>
                  </a:lnTo>
                  <a:lnTo>
                    <a:pt x="26005" y="369979"/>
                  </a:lnTo>
                  <a:lnTo>
                    <a:pt x="28387" y="422359"/>
                  </a:lnTo>
                  <a:lnTo>
                    <a:pt x="29192" y="480046"/>
                  </a:lnTo>
                  <a:lnTo>
                    <a:pt x="2939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37492" y="2210984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10528" y="152692"/>
                  </a:lnTo>
                  <a:lnTo>
                    <a:pt x="10528" y="198884"/>
                  </a:lnTo>
                  <a:lnTo>
                    <a:pt x="10528" y="246710"/>
                  </a:lnTo>
                  <a:lnTo>
                    <a:pt x="10528" y="292143"/>
                  </a:lnTo>
                  <a:lnTo>
                    <a:pt x="10528" y="335732"/>
                  </a:lnTo>
                  <a:lnTo>
                    <a:pt x="9358" y="397394"/>
                  </a:lnTo>
                  <a:lnTo>
                    <a:pt x="2195" y="45821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63709" y="2758466"/>
              <a:ext cx="694882" cy="115814"/>
            </a:xfrm>
            <a:custGeom>
              <a:avLst/>
              <a:gdLst/>
              <a:ahLst/>
              <a:cxnLst/>
              <a:rect l="0" t="0" r="0" b="0"/>
              <a:pathLst>
                <a:path w="694882" h="115814">
                  <a:moveTo>
                    <a:pt x="694881" y="0"/>
                  </a:moveTo>
                  <a:lnTo>
                    <a:pt x="637617" y="11453"/>
                  </a:lnTo>
                  <a:lnTo>
                    <a:pt x="585107" y="21331"/>
                  </a:lnTo>
                  <a:lnTo>
                    <a:pt x="534454" y="31666"/>
                  </a:lnTo>
                  <a:lnTo>
                    <a:pt x="484741" y="42138"/>
                  </a:lnTo>
                  <a:lnTo>
                    <a:pt x="441218" y="49144"/>
                  </a:lnTo>
                  <a:lnTo>
                    <a:pt x="394579" y="56157"/>
                  </a:lnTo>
                  <a:lnTo>
                    <a:pt x="349673" y="63173"/>
                  </a:lnTo>
                  <a:lnTo>
                    <a:pt x="291171" y="70580"/>
                  </a:lnTo>
                  <a:lnTo>
                    <a:pt x="235070" y="78673"/>
                  </a:lnTo>
                  <a:lnTo>
                    <a:pt x="182958" y="84300"/>
                  </a:lnTo>
                  <a:lnTo>
                    <a:pt x="128297" y="95464"/>
                  </a:lnTo>
                  <a:lnTo>
                    <a:pt x="74279" y="105495"/>
                  </a:lnTo>
                  <a:lnTo>
                    <a:pt x="30588" y="11275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42390" y="2943714"/>
              <a:ext cx="416201" cy="409807"/>
            </a:xfrm>
            <a:custGeom>
              <a:avLst/>
              <a:gdLst/>
              <a:ahLst/>
              <a:cxnLst/>
              <a:rect l="0" t="0" r="0" b="0"/>
              <a:pathLst>
                <a:path w="416201" h="409807">
                  <a:moveTo>
                    <a:pt x="5589" y="88493"/>
                  </a:moveTo>
                  <a:lnTo>
                    <a:pt x="0" y="71725"/>
                  </a:lnTo>
                  <a:lnTo>
                    <a:pt x="693" y="64446"/>
                  </a:lnTo>
                  <a:lnTo>
                    <a:pt x="7702" y="50120"/>
                  </a:lnTo>
                  <a:lnTo>
                    <a:pt x="30392" y="28900"/>
                  </a:lnTo>
                  <a:lnTo>
                    <a:pt x="70670" y="9174"/>
                  </a:lnTo>
                  <a:lnTo>
                    <a:pt x="110140" y="0"/>
                  </a:lnTo>
                  <a:lnTo>
                    <a:pt x="156020" y="4821"/>
                  </a:lnTo>
                  <a:lnTo>
                    <a:pt x="191711" y="20547"/>
                  </a:lnTo>
                  <a:lnTo>
                    <a:pt x="217624" y="41195"/>
                  </a:lnTo>
                  <a:lnTo>
                    <a:pt x="238950" y="70189"/>
                  </a:lnTo>
                  <a:lnTo>
                    <a:pt x="252028" y="109066"/>
                  </a:lnTo>
                  <a:lnTo>
                    <a:pt x="253919" y="170892"/>
                  </a:lnTo>
                  <a:lnTo>
                    <a:pt x="243375" y="234101"/>
                  </a:lnTo>
                  <a:lnTo>
                    <a:pt x="221622" y="287271"/>
                  </a:lnTo>
                  <a:lnTo>
                    <a:pt x="191675" y="338501"/>
                  </a:lnTo>
                  <a:lnTo>
                    <a:pt x="139963" y="392660"/>
                  </a:lnTo>
                  <a:lnTo>
                    <a:pt x="130267" y="400066"/>
                  </a:lnTo>
                  <a:lnTo>
                    <a:pt x="103895" y="408294"/>
                  </a:lnTo>
                  <a:lnTo>
                    <a:pt x="62403" y="409806"/>
                  </a:lnTo>
                  <a:lnTo>
                    <a:pt x="50484" y="407987"/>
                  </a:lnTo>
                  <a:lnTo>
                    <a:pt x="41368" y="403265"/>
                  </a:lnTo>
                  <a:lnTo>
                    <a:pt x="28120" y="388658"/>
                  </a:lnTo>
                  <a:lnTo>
                    <a:pt x="24572" y="367349"/>
                  </a:lnTo>
                  <a:lnTo>
                    <a:pt x="28064" y="343450"/>
                  </a:lnTo>
                  <a:lnTo>
                    <a:pt x="43184" y="311435"/>
                  </a:lnTo>
                  <a:lnTo>
                    <a:pt x="55833" y="294423"/>
                  </a:lnTo>
                  <a:lnTo>
                    <a:pt x="81697" y="277281"/>
                  </a:lnTo>
                  <a:lnTo>
                    <a:pt x="122766" y="270382"/>
                  </a:lnTo>
                  <a:lnTo>
                    <a:pt x="173404" y="276456"/>
                  </a:lnTo>
                  <a:lnTo>
                    <a:pt x="227254" y="288922"/>
                  </a:lnTo>
                  <a:lnTo>
                    <a:pt x="282951" y="297060"/>
                  </a:lnTo>
                  <a:lnTo>
                    <a:pt x="339013" y="298667"/>
                  </a:lnTo>
                  <a:lnTo>
                    <a:pt x="388908" y="295865"/>
                  </a:lnTo>
                  <a:lnTo>
                    <a:pt x="416200" y="288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95502" y="275846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3949" y="16788"/>
                  </a:lnTo>
                  <a:lnTo>
                    <a:pt x="28974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16559" y="286375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94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402271" y="2526839"/>
            <a:ext cx="4367968" cy="702878"/>
            <a:chOff x="4402271" y="2526839"/>
            <a:chExt cx="4367968" cy="702878"/>
          </a:xfrm>
        </p:grpSpPr>
        <p:sp>
          <p:nvSpPr>
            <p:cNvPr id="68" name="Freeform 67"/>
            <p:cNvSpPr/>
            <p:nvPr/>
          </p:nvSpPr>
          <p:spPr>
            <a:xfrm>
              <a:off x="4402271" y="2526839"/>
              <a:ext cx="255845" cy="481395"/>
            </a:xfrm>
            <a:custGeom>
              <a:avLst/>
              <a:gdLst/>
              <a:ahLst/>
              <a:cxnLst/>
              <a:rect l="0" t="0" r="0" b="0"/>
              <a:pathLst>
                <a:path w="255845" h="481395">
                  <a:moveTo>
                    <a:pt x="230267" y="0"/>
                  </a:moveTo>
                  <a:lnTo>
                    <a:pt x="167987" y="17958"/>
                  </a:lnTo>
                  <a:lnTo>
                    <a:pt x="113937" y="28547"/>
                  </a:lnTo>
                  <a:lnTo>
                    <a:pt x="72187" y="27566"/>
                  </a:lnTo>
                  <a:lnTo>
                    <a:pt x="58200" y="25396"/>
                  </a:lnTo>
                  <a:lnTo>
                    <a:pt x="36420" y="29225"/>
                  </a:lnTo>
                  <a:lnTo>
                    <a:pt x="27336" y="33521"/>
                  </a:lnTo>
                  <a:lnTo>
                    <a:pt x="14124" y="47654"/>
                  </a:lnTo>
                  <a:lnTo>
                    <a:pt x="5522" y="66803"/>
                  </a:lnTo>
                  <a:lnTo>
                    <a:pt x="0" y="117224"/>
                  </a:lnTo>
                  <a:lnTo>
                    <a:pt x="2163" y="155226"/>
                  </a:lnTo>
                  <a:lnTo>
                    <a:pt x="7785" y="205097"/>
                  </a:lnTo>
                  <a:lnTo>
                    <a:pt x="11756" y="212770"/>
                  </a:lnTo>
                  <a:lnTo>
                    <a:pt x="17913" y="216716"/>
                  </a:lnTo>
                  <a:lnTo>
                    <a:pt x="34112" y="217981"/>
                  </a:lnTo>
                  <a:lnTo>
                    <a:pt x="94908" y="204139"/>
                  </a:lnTo>
                  <a:lnTo>
                    <a:pt x="132320" y="202425"/>
                  </a:lnTo>
                  <a:lnTo>
                    <a:pt x="187733" y="214856"/>
                  </a:lnTo>
                  <a:lnTo>
                    <a:pt x="205904" y="227682"/>
                  </a:lnTo>
                  <a:lnTo>
                    <a:pt x="220609" y="245082"/>
                  </a:lnTo>
                  <a:lnTo>
                    <a:pt x="247275" y="305583"/>
                  </a:lnTo>
                  <a:lnTo>
                    <a:pt x="255844" y="336988"/>
                  </a:lnTo>
                  <a:lnTo>
                    <a:pt x="246561" y="395154"/>
                  </a:lnTo>
                  <a:lnTo>
                    <a:pt x="231326" y="430208"/>
                  </a:lnTo>
                  <a:lnTo>
                    <a:pt x="206405" y="457232"/>
                  </a:lnTo>
                  <a:lnTo>
                    <a:pt x="176794" y="474468"/>
                  </a:lnTo>
                  <a:lnTo>
                    <a:pt x="134615" y="481394"/>
                  </a:lnTo>
                  <a:lnTo>
                    <a:pt x="84771" y="475329"/>
                  </a:lnTo>
                  <a:lnTo>
                    <a:pt x="44250" y="465986"/>
                  </a:lnTo>
                  <a:lnTo>
                    <a:pt x="1969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79938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63901" y="2537367"/>
              <a:ext cx="250790" cy="419309"/>
            </a:xfrm>
            <a:custGeom>
              <a:avLst/>
              <a:gdLst/>
              <a:ahLst/>
              <a:cxnLst/>
              <a:rect l="0" t="0" r="0" b="0"/>
              <a:pathLst>
                <a:path w="250790" h="419309">
                  <a:moveTo>
                    <a:pt x="237176" y="0"/>
                  </a:moveTo>
                  <a:lnTo>
                    <a:pt x="183301" y="17959"/>
                  </a:lnTo>
                  <a:lnTo>
                    <a:pt x="135938" y="28548"/>
                  </a:lnTo>
                  <a:lnTo>
                    <a:pt x="76539" y="25397"/>
                  </a:lnTo>
                  <a:lnTo>
                    <a:pt x="39451" y="27932"/>
                  </a:lnTo>
                  <a:lnTo>
                    <a:pt x="20227" y="36201"/>
                  </a:lnTo>
                  <a:lnTo>
                    <a:pt x="11825" y="41682"/>
                  </a:lnTo>
                  <a:lnTo>
                    <a:pt x="6224" y="50015"/>
                  </a:lnTo>
                  <a:lnTo>
                    <a:pt x="0" y="71752"/>
                  </a:lnTo>
                  <a:lnTo>
                    <a:pt x="4010" y="129205"/>
                  </a:lnTo>
                  <a:lnTo>
                    <a:pt x="5246" y="183060"/>
                  </a:lnTo>
                  <a:lnTo>
                    <a:pt x="8856" y="191060"/>
                  </a:lnTo>
                  <a:lnTo>
                    <a:pt x="14773" y="195224"/>
                  </a:lnTo>
                  <a:lnTo>
                    <a:pt x="75048" y="199408"/>
                  </a:lnTo>
                  <a:lnTo>
                    <a:pt x="128635" y="203036"/>
                  </a:lnTo>
                  <a:lnTo>
                    <a:pt x="184105" y="219154"/>
                  </a:lnTo>
                  <a:lnTo>
                    <a:pt x="214822" y="237810"/>
                  </a:lnTo>
                  <a:lnTo>
                    <a:pt x="238092" y="265045"/>
                  </a:lnTo>
                  <a:lnTo>
                    <a:pt x="248502" y="285084"/>
                  </a:lnTo>
                  <a:lnTo>
                    <a:pt x="250789" y="305689"/>
                  </a:lnTo>
                  <a:lnTo>
                    <a:pt x="242725" y="347512"/>
                  </a:lnTo>
                  <a:lnTo>
                    <a:pt x="227642" y="373458"/>
                  </a:lnTo>
                  <a:lnTo>
                    <a:pt x="202766" y="395964"/>
                  </a:lnTo>
                  <a:lnTo>
                    <a:pt x="173169" y="411861"/>
                  </a:lnTo>
                  <a:lnTo>
                    <a:pt x="122151" y="419308"/>
                  </a:lnTo>
                  <a:lnTo>
                    <a:pt x="63200" y="417659"/>
                  </a:lnTo>
                  <a:lnTo>
                    <a:pt x="2660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18439" y="2784205"/>
              <a:ext cx="211836" cy="445512"/>
            </a:xfrm>
            <a:custGeom>
              <a:avLst/>
              <a:gdLst/>
              <a:ahLst/>
              <a:cxnLst/>
              <a:rect l="0" t="0" r="0" b="0"/>
              <a:pathLst>
                <a:path w="211836" h="445512">
                  <a:moveTo>
                    <a:pt x="30079" y="142717"/>
                  </a:moveTo>
                  <a:lnTo>
                    <a:pt x="35668" y="201334"/>
                  </a:lnTo>
                  <a:lnTo>
                    <a:pt x="39144" y="247302"/>
                  </a:lnTo>
                  <a:lnTo>
                    <a:pt x="45763" y="303557"/>
                  </a:lnTo>
                  <a:lnTo>
                    <a:pt x="49544" y="353500"/>
                  </a:lnTo>
                  <a:lnTo>
                    <a:pt x="50822" y="412297"/>
                  </a:lnTo>
                  <a:lnTo>
                    <a:pt x="50996" y="440735"/>
                  </a:lnTo>
                  <a:lnTo>
                    <a:pt x="48703" y="445511"/>
                  </a:lnTo>
                  <a:lnTo>
                    <a:pt x="44835" y="444015"/>
                  </a:lnTo>
                  <a:lnTo>
                    <a:pt x="39916" y="438339"/>
                  </a:lnTo>
                  <a:lnTo>
                    <a:pt x="27405" y="402404"/>
                  </a:lnTo>
                  <a:lnTo>
                    <a:pt x="19932" y="339029"/>
                  </a:lnTo>
                  <a:lnTo>
                    <a:pt x="11524" y="277118"/>
                  </a:lnTo>
                  <a:lnTo>
                    <a:pt x="9763" y="226213"/>
                  </a:lnTo>
                  <a:lnTo>
                    <a:pt x="6122" y="177205"/>
                  </a:lnTo>
                  <a:lnTo>
                    <a:pt x="0" y="118724"/>
                  </a:lnTo>
                  <a:lnTo>
                    <a:pt x="10145" y="56369"/>
                  </a:lnTo>
                  <a:lnTo>
                    <a:pt x="13280" y="43038"/>
                  </a:lnTo>
                  <a:lnTo>
                    <a:pt x="26122" y="21986"/>
                  </a:lnTo>
                  <a:lnTo>
                    <a:pt x="34460" y="13097"/>
                  </a:lnTo>
                  <a:lnTo>
                    <a:pt x="56203" y="3220"/>
                  </a:lnTo>
                  <a:lnTo>
                    <a:pt x="82634" y="0"/>
                  </a:lnTo>
                  <a:lnTo>
                    <a:pt x="129229" y="5934"/>
                  </a:lnTo>
                  <a:lnTo>
                    <a:pt x="158763" y="16024"/>
                  </a:lnTo>
                  <a:lnTo>
                    <a:pt x="181248" y="34546"/>
                  </a:lnTo>
                  <a:lnTo>
                    <a:pt x="203941" y="68162"/>
                  </a:lnTo>
                  <a:lnTo>
                    <a:pt x="209158" y="78976"/>
                  </a:lnTo>
                  <a:lnTo>
                    <a:pt x="211835" y="100349"/>
                  </a:lnTo>
                  <a:lnTo>
                    <a:pt x="207956" y="122717"/>
                  </a:lnTo>
                  <a:lnTo>
                    <a:pt x="198432" y="148256"/>
                  </a:lnTo>
                  <a:lnTo>
                    <a:pt x="180162" y="168965"/>
                  </a:lnTo>
                  <a:lnTo>
                    <a:pt x="156444" y="183629"/>
                  </a:lnTo>
                  <a:lnTo>
                    <a:pt x="130305" y="190146"/>
                  </a:lnTo>
                  <a:lnTo>
                    <a:pt x="71670" y="187094"/>
                  </a:lnTo>
                  <a:lnTo>
                    <a:pt x="40607" y="184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93735" y="2830151"/>
              <a:ext cx="175924" cy="159943"/>
            </a:xfrm>
            <a:custGeom>
              <a:avLst/>
              <a:gdLst/>
              <a:ahLst/>
              <a:cxnLst/>
              <a:rect l="0" t="0" r="0" b="0"/>
              <a:pathLst>
                <a:path w="175924" h="159943">
                  <a:moveTo>
                    <a:pt x="81166" y="96771"/>
                  </a:moveTo>
                  <a:lnTo>
                    <a:pt x="95820" y="52808"/>
                  </a:lnTo>
                  <a:lnTo>
                    <a:pt x="96258" y="32778"/>
                  </a:lnTo>
                  <a:lnTo>
                    <a:pt x="94737" y="22524"/>
                  </a:lnTo>
                  <a:lnTo>
                    <a:pt x="90213" y="14517"/>
                  </a:lnTo>
                  <a:lnTo>
                    <a:pt x="75829" y="2502"/>
                  </a:lnTo>
                  <a:lnTo>
                    <a:pt x="67080" y="0"/>
                  </a:lnTo>
                  <a:lnTo>
                    <a:pt x="47999" y="339"/>
                  </a:lnTo>
                  <a:lnTo>
                    <a:pt x="30940" y="7509"/>
                  </a:lnTo>
                  <a:lnTo>
                    <a:pt x="23116" y="12696"/>
                  </a:lnTo>
                  <a:lnTo>
                    <a:pt x="11303" y="30938"/>
                  </a:lnTo>
                  <a:lnTo>
                    <a:pt x="3322" y="54644"/>
                  </a:lnTo>
                  <a:lnTo>
                    <a:pt x="0" y="93128"/>
                  </a:lnTo>
                  <a:lnTo>
                    <a:pt x="3368" y="116209"/>
                  </a:lnTo>
                  <a:lnTo>
                    <a:pt x="11884" y="135046"/>
                  </a:lnTo>
                  <a:lnTo>
                    <a:pt x="17431" y="143344"/>
                  </a:lnTo>
                  <a:lnTo>
                    <a:pt x="25808" y="147707"/>
                  </a:lnTo>
                  <a:lnTo>
                    <a:pt x="47594" y="149435"/>
                  </a:lnTo>
                  <a:lnTo>
                    <a:pt x="66635" y="143184"/>
                  </a:lnTo>
                  <a:lnTo>
                    <a:pt x="74988" y="138242"/>
                  </a:lnTo>
                  <a:lnTo>
                    <a:pt x="87389" y="123391"/>
                  </a:lnTo>
                  <a:lnTo>
                    <a:pt x="95630" y="103923"/>
                  </a:lnTo>
                  <a:lnTo>
                    <a:pt x="100269" y="76013"/>
                  </a:lnTo>
                  <a:lnTo>
                    <a:pt x="113144" y="109881"/>
                  </a:lnTo>
                  <a:lnTo>
                    <a:pt x="131455" y="134061"/>
                  </a:lnTo>
                  <a:lnTo>
                    <a:pt x="175923" y="159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48601" y="2847356"/>
              <a:ext cx="198128" cy="363836"/>
            </a:xfrm>
            <a:custGeom>
              <a:avLst/>
              <a:gdLst/>
              <a:ahLst/>
              <a:cxnLst/>
              <a:rect l="0" t="0" r="0" b="0"/>
              <a:pathLst>
                <a:path w="198128" h="363836">
                  <a:moveTo>
                    <a:pt x="189513" y="58509"/>
                  </a:moveTo>
                  <a:lnTo>
                    <a:pt x="189513" y="36152"/>
                  </a:lnTo>
                  <a:lnTo>
                    <a:pt x="186003" y="27227"/>
                  </a:lnTo>
                  <a:lnTo>
                    <a:pt x="172745" y="11071"/>
                  </a:lnTo>
                  <a:lnTo>
                    <a:pt x="148915" y="2330"/>
                  </a:lnTo>
                  <a:lnTo>
                    <a:pt x="134372" y="0"/>
                  </a:lnTo>
                  <a:lnTo>
                    <a:pt x="111973" y="3649"/>
                  </a:lnTo>
                  <a:lnTo>
                    <a:pt x="72941" y="25056"/>
                  </a:lnTo>
                  <a:lnTo>
                    <a:pt x="58545" y="41301"/>
                  </a:lnTo>
                  <a:lnTo>
                    <a:pt x="53068" y="50546"/>
                  </a:lnTo>
                  <a:lnTo>
                    <a:pt x="50101" y="73298"/>
                  </a:lnTo>
                  <a:lnTo>
                    <a:pt x="53853" y="96667"/>
                  </a:lnTo>
                  <a:lnTo>
                    <a:pt x="63319" y="114852"/>
                  </a:lnTo>
                  <a:lnTo>
                    <a:pt x="70288" y="119468"/>
                  </a:lnTo>
                  <a:lnTo>
                    <a:pt x="87391" y="121477"/>
                  </a:lnTo>
                  <a:lnTo>
                    <a:pt x="116750" y="116031"/>
                  </a:lnTo>
                  <a:lnTo>
                    <a:pt x="142087" y="101419"/>
                  </a:lnTo>
                  <a:lnTo>
                    <a:pt x="154007" y="85769"/>
                  </a:lnTo>
                  <a:lnTo>
                    <a:pt x="158823" y="76682"/>
                  </a:lnTo>
                  <a:lnTo>
                    <a:pt x="163204" y="74134"/>
                  </a:lnTo>
                  <a:lnTo>
                    <a:pt x="167294" y="75945"/>
                  </a:lnTo>
                  <a:lnTo>
                    <a:pt x="171191" y="80661"/>
                  </a:lnTo>
                  <a:lnTo>
                    <a:pt x="176675" y="109656"/>
                  </a:lnTo>
                  <a:lnTo>
                    <a:pt x="179698" y="162545"/>
                  </a:lnTo>
                  <a:lnTo>
                    <a:pt x="190347" y="224985"/>
                  </a:lnTo>
                  <a:lnTo>
                    <a:pt x="198127" y="288315"/>
                  </a:lnTo>
                  <a:lnTo>
                    <a:pt x="189832" y="316233"/>
                  </a:lnTo>
                  <a:lnTo>
                    <a:pt x="182706" y="328591"/>
                  </a:lnTo>
                  <a:lnTo>
                    <a:pt x="162311" y="345441"/>
                  </a:lnTo>
                  <a:lnTo>
                    <a:pt x="137649" y="355660"/>
                  </a:lnTo>
                  <a:lnTo>
                    <a:pt x="83688" y="362220"/>
                  </a:lnTo>
                  <a:lnTo>
                    <a:pt x="27969" y="363516"/>
                  </a:lnTo>
                  <a:lnTo>
                    <a:pt x="0" y="3638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80228" y="2805056"/>
              <a:ext cx="157928" cy="191190"/>
            </a:xfrm>
            <a:custGeom>
              <a:avLst/>
              <a:gdLst/>
              <a:ahLst/>
              <a:cxnLst/>
              <a:rect l="0" t="0" r="0" b="0"/>
              <a:pathLst>
                <a:path w="157928" h="191190">
                  <a:moveTo>
                    <a:pt x="0" y="100809"/>
                  </a:moveTo>
                  <a:lnTo>
                    <a:pt x="27556" y="93573"/>
                  </a:lnTo>
                  <a:lnTo>
                    <a:pt x="83778" y="87811"/>
                  </a:lnTo>
                  <a:lnTo>
                    <a:pt x="109764" y="80994"/>
                  </a:lnTo>
                  <a:lnTo>
                    <a:pt x="129112" y="70165"/>
                  </a:lnTo>
                  <a:lnTo>
                    <a:pt x="135208" y="61663"/>
                  </a:lnTo>
                  <a:lnTo>
                    <a:pt x="141981" y="39737"/>
                  </a:lnTo>
                  <a:lnTo>
                    <a:pt x="140277" y="29678"/>
                  </a:lnTo>
                  <a:lnTo>
                    <a:pt x="129026" y="12264"/>
                  </a:lnTo>
                  <a:lnTo>
                    <a:pt x="109207" y="2964"/>
                  </a:lnTo>
                  <a:lnTo>
                    <a:pt x="85971" y="0"/>
                  </a:lnTo>
                  <a:lnTo>
                    <a:pt x="63945" y="2583"/>
                  </a:lnTo>
                  <a:lnTo>
                    <a:pt x="45577" y="13869"/>
                  </a:lnTo>
                  <a:lnTo>
                    <a:pt x="30785" y="30583"/>
                  </a:lnTo>
                  <a:lnTo>
                    <a:pt x="20311" y="49711"/>
                  </a:lnTo>
                  <a:lnTo>
                    <a:pt x="13427" y="85799"/>
                  </a:lnTo>
                  <a:lnTo>
                    <a:pt x="18056" y="109345"/>
                  </a:lnTo>
                  <a:lnTo>
                    <a:pt x="40548" y="162548"/>
                  </a:lnTo>
                  <a:lnTo>
                    <a:pt x="56626" y="179331"/>
                  </a:lnTo>
                  <a:lnTo>
                    <a:pt x="78589" y="188350"/>
                  </a:lnTo>
                  <a:lnTo>
                    <a:pt x="102778" y="191189"/>
                  </a:lnTo>
                  <a:lnTo>
                    <a:pt x="157927" y="185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90798" y="2779523"/>
              <a:ext cx="147755" cy="182850"/>
            </a:xfrm>
            <a:custGeom>
              <a:avLst/>
              <a:gdLst/>
              <a:ahLst/>
              <a:cxnLst/>
              <a:rect l="0" t="0" r="0" b="0"/>
              <a:pathLst>
                <a:path w="147755" h="182850">
                  <a:moveTo>
                    <a:pt x="115813" y="0"/>
                  </a:moveTo>
                  <a:lnTo>
                    <a:pt x="71850" y="20243"/>
                  </a:lnTo>
                  <a:lnTo>
                    <a:pt x="10366" y="59898"/>
                  </a:lnTo>
                  <a:lnTo>
                    <a:pt x="4571" y="68008"/>
                  </a:lnTo>
                  <a:lnTo>
                    <a:pt x="1877" y="76924"/>
                  </a:lnTo>
                  <a:lnTo>
                    <a:pt x="1251" y="86378"/>
                  </a:lnTo>
                  <a:lnTo>
                    <a:pt x="6683" y="92680"/>
                  </a:lnTo>
                  <a:lnTo>
                    <a:pt x="62202" y="109214"/>
                  </a:lnTo>
                  <a:lnTo>
                    <a:pt x="111159" y="116850"/>
                  </a:lnTo>
                  <a:lnTo>
                    <a:pt x="129732" y="126412"/>
                  </a:lnTo>
                  <a:lnTo>
                    <a:pt x="142666" y="141581"/>
                  </a:lnTo>
                  <a:lnTo>
                    <a:pt x="147754" y="150539"/>
                  </a:lnTo>
                  <a:lnTo>
                    <a:pt x="147635" y="157681"/>
                  </a:lnTo>
                  <a:lnTo>
                    <a:pt x="144047" y="163613"/>
                  </a:lnTo>
                  <a:lnTo>
                    <a:pt x="138145" y="168737"/>
                  </a:lnTo>
                  <a:lnTo>
                    <a:pt x="107482" y="181537"/>
                  </a:lnTo>
                  <a:lnTo>
                    <a:pt x="85204" y="182849"/>
                  </a:lnTo>
                  <a:lnTo>
                    <a:pt x="26818" y="1794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85637" y="282163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9065" y="58617"/>
                  </a:lnTo>
                  <a:lnTo>
                    <a:pt x="18669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75109" y="27268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90922" y="2796169"/>
              <a:ext cx="178986" cy="133459"/>
            </a:xfrm>
            <a:custGeom>
              <a:avLst/>
              <a:gdLst/>
              <a:ahLst/>
              <a:cxnLst/>
              <a:rect l="0" t="0" r="0" b="0"/>
              <a:pathLst>
                <a:path w="178986" h="133459">
                  <a:moveTo>
                    <a:pt x="0" y="57053"/>
                  </a:moveTo>
                  <a:lnTo>
                    <a:pt x="17958" y="110928"/>
                  </a:lnTo>
                  <a:lnTo>
                    <a:pt x="24749" y="131301"/>
                  </a:lnTo>
                  <a:lnTo>
                    <a:pt x="27027" y="133458"/>
                  </a:lnTo>
                  <a:lnTo>
                    <a:pt x="28547" y="130216"/>
                  </a:lnTo>
                  <a:lnTo>
                    <a:pt x="31185" y="78776"/>
                  </a:lnTo>
                  <a:lnTo>
                    <a:pt x="33806" y="39833"/>
                  </a:lnTo>
                  <a:lnTo>
                    <a:pt x="42711" y="16645"/>
                  </a:lnTo>
                  <a:lnTo>
                    <a:pt x="50701" y="9057"/>
                  </a:lnTo>
                  <a:lnTo>
                    <a:pt x="72057" y="627"/>
                  </a:lnTo>
                  <a:lnTo>
                    <a:pt x="94026" y="0"/>
                  </a:lnTo>
                  <a:lnTo>
                    <a:pt x="104799" y="1470"/>
                  </a:lnTo>
                  <a:lnTo>
                    <a:pt x="123007" y="12463"/>
                  </a:lnTo>
                  <a:lnTo>
                    <a:pt x="159828" y="50878"/>
                  </a:lnTo>
                  <a:lnTo>
                    <a:pt x="169691" y="69517"/>
                  </a:lnTo>
                  <a:lnTo>
                    <a:pt x="178985" y="130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51104" y="2590010"/>
              <a:ext cx="18886" cy="379027"/>
            </a:xfrm>
            <a:custGeom>
              <a:avLst/>
              <a:gdLst/>
              <a:ahLst/>
              <a:cxnLst/>
              <a:rect l="0" t="0" r="0" b="0"/>
              <a:pathLst>
                <a:path w="18886" h="379027">
                  <a:moveTo>
                    <a:pt x="18885" y="0"/>
                  </a:moveTo>
                  <a:lnTo>
                    <a:pt x="11650" y="27556"/>
                  </a:lnTo>
                  <a:lnTo>
                    <a:pt x="9008" y="86898"/>
                  </a:lnTo>
                  <a:lnTo>
                    <a:pt x="2896" y="143767"/>
                  </a:lnTo>
                  <a:lnTo>
                    <a:pt x="0" y="205606"/>
                  </a:lnTo>
                  <a:lnTo>
                    <a:pt x="5361" y="255633"/>
                  </a:lnTo>
                  <a:lnTo>
                    <a:pt x="7765" y="315051"/>
                  </a:lnTo>
                  <a:lnTo>
                    <a:pt x="8181" y="351492"/>
                  </a:lnTo>
                  <a:lnTo>
                    <a:pt x="83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69250" y="2579481"/>
              <a:ext cx="227166" cy="368499"/>
            </a:xfrm>
            <a:custGeom>
              <a:avLst/>
              <a:gdLst/>
              <a:ahLst/>
              <a:cxnLst/>
              <a:rect l="0" t="0" r="0" b="0"/>
              <a:pathLst>
                <a:path w="227166" h="368499">
                  <a:moveTo>
                    <a:pt x="6066" y="0"/>
                  </a:moveTo>
                  <a:lnTo>
                    <a:pt x="2947" y="42692"/>
                  </a:lnTo>
                  <a:lnTo>
                    <a:pt x="0" y="65768"/>
                  </a:lnTo>
                  <a:lnTo>
                    <a:pt x="3748" y="112814"/>
                  </a:lnTo>
                  <a:lnTo>
                    <a:pt x="6549" y="167178"/>
                  </a:lnTo>
                  <a:lnTo>
                    <a:pt x="17383" y="228125"/>
                  </a:lnTo>
                  <a:lnTo>
                    <a:pt x="24237" y="283232"/>
                  </a:lnTo>
                  <a:lnTo>
                    <a:pt x="29388" y="333486"/>
                  </a:lnTo>
                  <a:lnTo>
                    <a:pt x="33979" y="354107"/>
                  </a:lnTo>
                  <a:lnTo>
                    <a:pt x="35203" y="353055"/>
                  </a:lnTo>
                  <a:lnTo>
                    <a:pt x="52162" y="293894"/>
                  </a:lnTo>
                  <a:lnTo>
                    <a:pt x="66991" y="253676"/>
                  </a:lnTo>
                  <a:lnTo>
                    <a:pt x="78377" y="237137"/>
                  </a:lnTo>
                  <a:lnTo>
                    <a:pt x="94356" y="225108"/>
                  </a:lnTo>
                  <a:lnTo>
                    <a:pt x="103531" y="220262"/>
                  </a:lnTo>
                  <a:lnTo>
                    <a:pt x="123083" y="217997"/>
                  </a:lnTo>
                  <a:lnTo>
                    <a:pt x="143471" y="222060"/>
                  </a:lnTo>
                  <a:lnTo>
                    <a:pt x="173511" y="237501"/>
                  </a:lnTo>
                  <a:lnTo>
                    <a:pt x="190060" y="250226"/>
                  </a:lnTo>
                  <a:lnTo>
                    <a:pt x="212531" y="281722"/>
                  </a:lnTo>
                  <a:lnTo>
                    <a:pt x="222829" y="320690"/>
                  </a:lnTo>
                  <a:lnTo>
                    <a:pt x="22716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51864" y="2799757"/>
              <a:ext cx="115947" cy="139963"/>
            </a:xfrm>
            <a:custGeom>
              <a:avLst/>
              <a:gdLst/>
              <a:ahLst/>
              <a:cxnLst/>
              <a:rect l="0" t="0" r="0" b="0"/>
              <a:pathLst>
                <a:path w="115947" h="139963">
                  <a:moveTo>
                    <a:pt x="60364" y="21880"/>
                  </a:moveTo>
                  <a:lnTo>
                    <a:pt x="65952" y="5112"/>
                  </a:lnTo>
                  <a:lnTo>
                    <a:pt x="62920" y="1343"/>
                  </a:lnTo>
                  <a:lnTo>
                    <a:pt x="56219" y="0"/>
                  </a:lnTo>
                  <a:lnTo>
                    <a:pt x="47071" y="274"/>
                  </a:lnTo>
                  <a:lnTo>
                    <a:pt x="38634" y="3967"/>
                  </a:lnTo>
                  <a:lnTo>
                    <a:pt x="23020" y="17428"/>
                  </a:lnTo>
                  <a:lnTo>
                    <a:pt x="6665" y="44737"/>
                  </a:lnTo>
                  <a:lnTo>
                    <a:pt x="0" y="80645"/>
                  </a:lnTo>
                  <a:lnTo>
                    <a:pt x="4679" y="104150"/>
                  </a:lnTo>
                  <a:lnTo>
                    <a:pt x="9203" y="115331"/>
                  </a:lnTo>
                  <a:lnTo>
                    <a:pt x="23588" y="130874"/>
                  </a:lnTo>
                  <a:lnTo>
                    <a:pt x="32337" y="136656"/>
                  </a:lnTo>
                  <a:lnTo>
                    <a:pt x="54537" y="139962"/>
                  </a:lnTo>
                  <a:lnTo>
                    <a:pt x="77661" y="136362"/>
                  </a:lnTo>
                  <a:lnTo>
                    <a:pt x="95738" y="126963"/>
                  </a:lnTo>
                  <a:lnTo>
                    <a:pt x="108451" y="111867"/>
                  </a:lnTo>
                  <a:lnTo>
                    <a:pt x="113479" y="102929"/>
                  </a:lnTo>
                  <a:lnTo>
                    <a:pt x="115946" y="83638"/>
                  </a:lnTo>
                  <a:lnTo>
                    <a:pt x="111974" y="64536"/>
                  </a:lnTo>
                  <a:lnTo>
                    <a:pt x="83870" y="20334"/>
                  </a:lnTo>
                  <a:lnTo>
                    <a:pt x="70421" y="9494"/>
                  </a:lnTo>
                  <a:lnTo>
                    <a:pt x="49836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28042" y="2800580"/>
              <a:ext cx="132803" cy="156076"/>
            </a:xfrm>
            <a:custGeom>
              <a:avLst/>
              <a:gdLst/>
              <a:ahLst/>
              <a:cxnLst/>
              <a:rect l="0" t="0" r="0" b="0"/>
              <a:pathLst>
                <a:path w="132803" h="156076">
                  <a:moveTo>
                    <a:pt x="0" y="10528"/>
                  </a:moveTo>
                  <a:lnTo>
                    <a:pt x="0" y="69145"/>
                  </a:lnTo>
                  <a:lnTo>
                    <a:pt x="8404" y="122149"/>
                  </a:lnTo>
                  <a:lnTo>
                    <a:pt x="14654" y="145536"/>
                  </a:lnTo>
                  <a:lnTo>
                    <a:pt x="21467" y="152006"/>
                  </a:lnTo>
                  <a:lnTo>
                    <a:pt x="30688" y="155150"/>
                  </a:lnTo>
                  <a:lnTo>
                    <a:pt x="41516" y="156075"/>
                  </a:lnTo>
                  <a:lnTo>
                    <a:pt x="62905" y="150865"/>
                  </a:lnTo>
                  <a:lnTo>
                    <a:pt x="82939" y="139581"/>
                  </a:lnTo>
                  <a:lnTo>
                    <a:pt x="122200" y="99316"/>
                  </a:lnTo>
                  <a:lnTo>
                    <a:pt x="130350" y="78456"/>
                  </a:lnTo>
                  <a:lnTo>
                    <a:pt x="132802" y="54756"/>
                  </a:lnTo>
                  <a:lnTo>
                    <a:pt x="127606" y="2402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38611" y="2726880"/>
              <a:ext cx="231628" cy="235195"/>
            </a:xfrm>
            <a:custGeom>
              <a:avLst/>
              <a:gdLst/>
              <a:ahLst/>
              <a:cxnLst/>
              <a:rect l="0" t="0" r="0" b="0"/>
              <a:pathLst>
                <a:path w="231628" h="235195">
                  <a:moveTo>
                    <a:pt x="0" y="105285"/>
                  </a:moveTo>
                  <a:lnTo>
                    <a:pt x="15642" y="123266"/>
                  </a:lnTo>
                  <a:lnTo>
                    <a:pt x="38437" y="179639"/>
                  </a:lnTo>
                  <a:lnTo>
                    <a:pt x="61719" y="231713"/>
                  </a:lnTo>
                  <a:lnTo>
                    <a:pt x="64543" y="235194"/>
                  </a:lnTo>
                  <a:lnTo>
                    <a:pt x="65256" y="234005"/>
                  </a:lnTo>
                  <a:lnTo>
                    <a:pt x="53870" y="196412"/>
                  </a:lnTo>
                  <a:lnTo>
                    <a:pt x="23805" y="138011"/>
                  </a:lnTo>
                  <a:lnTo>
                    <a:pt x="8873" y="105623"/>
                  </a:lnTo>
                  <a:lnTo>
                    <a:pt x="7063" y="81259"/>
                  </a:lnTo>
                  <a:lnTo>
                    <a:pt x="8218" y="68211"/>
                  </a:lnTo>
                  <a:lnTo>
                    <a:pt x="13667" y="57172"/>
                  </a:lnTo>
                  <a:lnTo>
                    <a:pt x="32201" y="38668"/>
                  </a:lnTo>
                  <a:lnTo>
                    <a:pt x="56036" y="28884"/>
                  </a:lnTo>
                  <a:lnTo>
                    <a:pt x="117214" y="14853"/>
                  </a:lnTo>
                  <a:lnTo>
                    <a:pt x="177529" y="826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79059" y="336911"/>
            <a:ext cx="2600506" cy="579069"/>
            <a:chOff x="379059" y="336911"/>
            <a:chExt cx="2600506" cy="579069"/>
          </a:xfrm>
        </p:grpSpPr>
        <p:sp>
          <p:nvSpPr>
            <p:cNvPr id="2" name="Freeform 1"/>
            <p:cNvSpPr/>
            <p:nvPr/>
          </p:nvSpPr>
          <p:spPr>
            <a:xfrm>
              <a:off x="379059" y="336911"/>
              <a:ext cx="347408" cy="522039"/>
            </a:xfrm>
            <a:custGeom>
              <a:avLst/>
              <a:gdLst/>
              <a:ahLst/>
              <a:cxnLst/>
              <a:rect l="0" t="0" r="0" b="0"/>
              <a:pathLst>
                <a:path w="347408" h="522039">
                  <a:moveTo>
                    <a:pt x="21023" y="21057"/>
                  </a:moveTo>
                  <a:lnTo>
                    <a:pt x="6552" y="55849"/>
                  </a:lnTo>
                  <a:lnTo>
                    <a:pt x="1267" y="117834"/>
                  </a:lnTo>
                  <a:lnTo>
                    <a:pt x="352" y="169055"/>
                  </a:lnTo>
                  <a:lnTo>
                    <a:pt x="81" y="221276"/>
                  </a:lnTo>
                  <a:lnTo>
                    <a:pt x="0" y="276913"/>
                  </a:lnTo>
                  <a:lnTo>
                    <a:pt x="2321" y="314926"/>
                  </a:lnTo>
                  <a:lnTo>
                    <a:pt x="19755" y="374337"/>
                  </a:lnTo>
                  <a:lnTo>
                    <a:pt x="34811" y="425803"/>
                  </a:lnTo>
                  <a:lnTo>
                    <a:pt x="57455" y="471454"/>
                  </a:lnTo>
                  <a:lnTo>
                    <a:pt x="78741" y="496620"/>
                  </a:lnTo>
                  <a:lnTo>
                    <a:pt x="96979" y="511618"/>
                  </a:lnTo>
                  <a:lnTo>
                    <a:pt x="119902" y="519844"/>
                  </a:lnTo>
                  <a:lnTo>
                    <a:pt x="132566" y="522038"/>
                  </a:lnTo>
                  <a:lnTo>
                    <a:pt x="155996" y="518236"/>
                  </a:lnTo>
                  <a:lnTo>
                    <a:pt x="199633" y="496732"/>
                  </a:lnTo>
                  <a:lnTo>
                    <a:pt x="240878" y="461548"/>
                  </a:lnTo>
                  <a:lnTo>
                    <a:pt x="280100" y="404798"/>
                  </a:lnTo>
                  <a:lnTo>
                    <a:pt x="312619" y="344942"/>
                  </a:lnTo>
                  <a:lnTo>
                    <a:pt x="329227" y="285206"/>
                  </a:lnTo>
                  <a:lnTo>
                    <a:pt x="342603" y="231552"/>
                  </a:lnTo>
                  <a:lnTo>
                    <a:pt x="345983" y="183902"/>
                  </a:lnTo>
                  <a:lnTo>
                    <a:pt x="346985" y="133908"/>
                  </a:lnTo>
                  <a:lnTo>
                    <a:pt x="347324" y="74501"/>
                  </a:lnTo>
                  <a:lnTo>
                    <a:pt x="347382" y="34943"/>
                  </a:lnTo>
                  <a:lnTo>
                    <a:pt x="34740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108" y="641973"/>
              <a:ext cx="178986" cy="187637"/>
            </a:xfrm>
            <a:custGeom>
              <a:avLst/>
              <a:gdLst/>
              <a:ahLst/>
              <a:cxnLst/>
              <a:rect l="0" t="0" r="0" b="0"/>
              <a:pathLst>
                <a:path w="178986" h="187637">
                  <a:moveTo>
                    <a:pt x="0" y="73964"/>
                  </a:moveTo>
                  <a:lnTo>
                    <a:pt x="0" y="128109"/>
                  </a:lnTo>
                  <a:lnTo>
                    <a:pt x="5590" y="183056"/>
                  </a:lnTo>
                  <a:lnTo>
                    <a:pt x="7236" y="187636"/>
                  </a:lnTo>
                  <a:lnTo>
                    <a:pt x="8334" y="186010"/>
                  </a:lnTo>
                  <a:lnTo>
                    <a:pt x="11410" y="136206"/>
                  </a:lnTo>
                  <a:lnTo>
                    <a:pt x="21925" y="75514"/>
                  </a:lnTo>
                  <a:lnTo>
                    <a:pt x="34962" y="35429"/>
                  </a:lnTo>
                  <a:lnTo>
                    <a:pt x="40856" y="23708"/>
                  </a:lnTo>
                  <a:lnTo>
                    <a:pt x="56763" y="7564"/>
                  </a:lnTo>
                  <a:lnTo>
                    <a:pt x="65918" y="1622"/>
                  </a:lnTo>
                  <a:lnTo>
                    <a:pt x="76701" y="0"/>
                  </a:lnTo>
                  <a:lnTo>
                    <a:pt x="101160" y="4436"/>
                  </a:lnTo>
                  <a:lnTo>
                    <a:pt x="135648" y="25677"/>
                  </a:lnTo>
                  <a:lnTo>
                    <a:pt x="151145" y="47434"/>
                  </a:lnTo>
                  <a:lnTo>
                    <a:pt x="170626" y="99530"/>
                  </a:lnTo>
                  <a:lnTo>
                    <a:pt x="177884" y="159494"/>
                  </a:lnTo>
                  <a:lnTo>
                    <a:pt x="178985" y="1792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3988" y="684352"/>
              <a:ext cx="18862" cy="147400"/>
            </a:xfrm>
            <a:custGeom>
              <a:avLst/>
              <a:gdLst/>
              <a:ahLst/>
              <a:cxnLst/>
              <a:rect l="0" t="0" r="0" b="0"/>
              <a:pathLst>
                <a:path w="18862" h="147400">
                  <a:moveTo>
                    <a:pt x="8333" y="0"/>
                  </a:moveTo>
                  <a:lnTo>
                    <a:pt x="0" y="54144"/>
                  </a:lnTo>
                  <a:lnTo>
                    <a:pt x="1574" y="92082"/>
                  </a:lnTo>
                  <a:lnTo>
                    <a:pt x="18861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558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484310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9878" y="163547"/>
                  </a:lnTo>
                  <a:lnTo>
                    <a:pt x="10336" y="212235"/>
                  </a:lnTo>
                  <a:lnTo>
                    <a:pt x="4901" y="275500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94963" y="610652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62564" y="8334"/>
                  </a:lnTo>
                  <a:lnTo>
                    <a:pt x="105551" y="10095"/>
                  </a:lnTo>
                  <a:lnTo>
                    <a:pt x="53605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4031" y="40008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1170" y="50433"/>
                  </a:lnTo>
                  <a:lnTo>
                    <a:pt x="7235" y="107750"/>
                  </a:lnTo>
                  <a:lnTo>
                    <a:pt x="10722" y="165677"/>
                  </a:lnTo>
                  <a:lnTo>
                    <a:pt x="18669" y="227829"/>
                  </a:lnTo>
                  <a:lnTo>
                    <a:pt x="20349" y="283144"/>
                  </a:lnTo>
                  <a:lnTo>
                    <a:pt x="20847" y="333459"/>
                  </a:lnTo>
                  <a:lnTo>
                    <a:pt x="21015" y="392382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1571" y="338193"/>
              <a:ext cx="376962" cy="261932"/>
            </a:xfrm>
            <a:custGeom>
              <a:avLst/>
              <a:gdLst/>
              <a:ahLst/>
              <a:cxnLst/>
              <a:rect l="0" t="0" r="0" b="0"/>
              <a:pathLst>
                <a:path w="376962" h="261932">
                  <a:moveTo>
                    <a:pt x="5589" y="156646"/>
                  </a:moveTo>
                  <a:lnTo>
                    <a:pt x="0" y="139878"/>
                  </a:lnTo>
                  <a:lnTo>
                    <a:pt x="693" y="132599"/>
                  </a:lnTo>
                  <a:lnTo>
                    <a:pt x="37915" y="71524"/>
                  </a:lnTo>
                  <a:lnTo>
                    <a:pt x="65397" y="35717"/>
                  </a:lnTo>
                  <a:lnTo>
                    <a:pt x="91940" y="13320"/>
                  </a:lnTo>
                  <a:lnTo>
                    <a:pt x="114937" y="5208"/>
                  </a:lnTo>
                  <a:lnTo>
                    <a:pt x="167829" y="0"/>
                  </a:lnTo>
                  <a:lnTo>
                    <a:pt x="223337" y="8547"/>
                  </a:lnTo>
                  <a:lnTo>
                    <a:pt x="276242" y="31552"/>
                  </a:lnTo>
                  <a:lnTo>
                    <a:pt x="326423" y="64216"/>
                  </a:lnTo>
                  <a:lnTo>
                    <a:pt x="356325" y="99753"/>
                  </a:lnTo>
                  <a:lnTo>
                    <a:pt x="374413" y="134330"/>
                  </a:lnTo>
                  <a:lnTo>
                    <a:pt x="376961" y="159206"/>
                  </a:lnTo>
                  <a:lnTo>
                    <a:pt x="373024" y="184690"/>
                  </a:lnTo>
                  <a:lnTo>
                    <a:pt x="363476" y="207714"/>
                  </a:lnTo>
                  <a:lnTo>
                    <a:pt x="348314" y="223407"/>
                  </a:lnTo>
                  <a:lnTo>
                    <a:pt x="309984" y="248602"/>
                  </a:lnTo>
                  <a:lnTo>
                    <a:pt x="267876" y="257982"/>
                  </a:lnTo>
                  <a:lnTo>
                    <a:pt x="207921" y="261411"/>
                  </a:lnTo>
                  <a:lnTo>
                    <a:pt x="195102" y="2619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63544" y="589595"/>
              <a:ext cx="105286" cy="172075"/>
            </a:xfrm>
            <a:custGeom>
              <a:avLst/>
              <a:gdLst/>
              <a:ahLst/>
              <a:cxnLst/>
              <a:rect l="0" t="0" r="0" b="0"/>
              <a:pathLst>
                <a:path w="105286" h="172075">
                  <a:moveTo>
                    <a:pt x="0" y="63171"/>
                  </a:moveTo>
                  <a:lnTo>
                    <a:pt x="25194" y="117046"/>
                  </a:lnTo>
                  <a:lnTo>
                    <a:pt x="46540" y="172074"/>
                  </a:lnTo>
                  <a:lnTo>
                    <a:pt x="27701" y="114723"/>
                  </a:lnTo>
                  <a:lnTo>
                    <a:pt x="23025" y="78316"/>
                  </a:lnTo>
                  <a:lnTo>
                    <a:pt x="28171" y="54694"/>
                  </a:lnTo>
                  <a:lnTo>
                    <a:pt x="39426" y="33668"/>
                  </a:lnTo>
                  <a:lnTo>
                    <a:pt x="56127" y="16523"/>
                  </a:lnTo>
                  <a:lnTo>
                    <a:pt x="75248" y="734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05699" y="621181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95171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4089" y="612848"/>
              <a:ext cx="154823" cy="183147"/>
            </a:xfrm>
            <a:custGeom>
              <a:avLst/>
              <a:gdLst/>
              <a:ahLst/>
              <a:cxnLst/>
              <a:rect l="0" t="0" r="0" b="0"/>
              <a:pathLst>
                <a:path w="154823" h="183147">
                  <a:moveTo>
                    <a:pt x="133765" y="8333"/>
                  </a:moveTo>
                  <a:lnTo>
                    <a:pt x="96288" y="0"/>
                  </a:lnTo>
                  <a:lnTo>
                    <a:pt x="61440" y="1574"/>
                  </a:lnTo>
                  <a:lnTo>
                    <a:pt x="40789" y="7669"/>
                  </a:lnTo>
                  <a:lnTo>
                    <a:pt x="23813" y="18176"/>
                  </a:lnTo>
                  <a:lnTo>
                    <a:pt x="11588" y="33765"/>
                  </a:lnTo>
                  <a:lnTo>
                    <a:pt x="3425" y="53561"/>
                  </a:lnTo>
                  <a:lnTo>
                    <a:pt x="0" y="91014"/>
                  </a:lnTo>
                  <a:lnTo>
                    <a:pt x="7044" y="129407"/>
                  </a:lnTo>
                  <a:lnTo>
                    <a:pt x="17393" y="148321"/>
                  </a:lnTo>
                  <a:lnTo>
                    <a:pt x="41963" y="172123"/>
                  </a:lnTo>
                  <a:lnTo>
                    <a:pt x="64499" y="180565"/>
                  </a:lnTo>
                  <a:lnTo>
                    <a:pt x="90112" y="183146"/>
                  </a:lnTo>
                  <a:lnTo>
                    <a:pt x="127330" y="178023"/>
                  </a:lnTo>
                  <a:lnTo>
                    <a:pt x="154822" y="1662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14898" y="625572"/>
              <a:ext cx="184261" cy="198865"/>
            </a:xfrm>
            <a:custGeom>
              <a:avLst/>
              <a:gdLst/>
              <a:ahLst/>
              <a:cxnLst/>
              <a:rect l="0" t="0" r="0" b="0"/>
              <a:pathLst>
                <a:path w="184261" h="198865">
                  <a:moveTo>
                    <a:pt x="59299" y="90365"/>
                  </a:moveTo>
                  <a:lnTo>
                    <a:pt x="96776" y="82032"/>
                  </a:lnTo>
                  <a:lnTo>
                    <a:pt x="153444" y="71721"/>
                  </a:lnTo>
                  <a:lnTo>
                    <a:pt x="174841" y="65311"/>
                  </a:lnTo>
                  <a:lnTo>
                    <a:pt x="180780" y="58455"/>
                  </a:lnTo>
                  <a:lnTo>
                    <a:pt x="183570" y="49204"/>
                  </a:lnTo>
                  <a:lnTo>
                    <a:pt x="184260" y="38358"/>
                  </a:lnTo>
                  <a:lnTo>
                    <a:pt x="181211" y="28788"/>
                  </a:lnTo>
                  <a:lnTo>
                    <a:pt x="168464" y="11915"/>
                  </a:lnTo>
                  <a:lnTo>
                    <a:pt x="147981" y="2856"/>
                  </a:lnTo>
                  <a:lnTo>
                    <a:pt x="124449" y="0"/>
                  </a:lnTo>
                  <a:lnTo>
                    <a:pt x="102292" y="2630"/>
                  </a:lnTo>
                  <a:lnTo>
                    <a:pt x="83866" y="10818"/>
                  </a:lnTo>
                  <a:lnTo>
                    <a:pt x="39657" y="35783"/>
                  </a:lnTo>
                  <a:lnTo>
                    <a:pt x="9197" y="86557"/>
                  </a:lnTo>
                  <a:lnTo>
                    <a:pt x="0" y="126412"/>
                  </a:lnTo>
                  <a:lnTo>
                    <a:pt x="4088" y="147720"/>
                  </a:lnTo>
                  <a:lnTo>
                    <a:pt x="19543" y="172870"/>
                  </a:lnTo>
                  <a:lnTo>
                    <a:pt x="33441" y="186696"/>
                  </a:lnTo>
                  <a:lnTo>
                    <a:pt x="51315" y="196740"/>
                  </a:lnTo>
                  <a:lnTo>
                    <a:pt x="74078" y="198864"/>
                  </a:lnTo>
                  <a:lnTo>
                    <a:pt x="122469" y="1956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4839" y="873865"/>
              <a:ext cx="2063587" cy="42115"/>
            </a:xfrm>
            <a:custGeom>
              <a:avLst/>
              <a:gdLst/>
              <a:ahLst/>
              <a:cxnLst/>
              <a:rect l="0" t="0" r="0" b="0"/>
              <a:pathLst>
                <a:path w="2063587" h="42115">
                  <a:moveTo>
                    <a:pt x="2063586" y="21057"/>
                  </a:moveTo>
                  <a:lnTo>
                    <a:pt x="2009441" y="21057"/>
                  </a:lnTo>
                  <a:lnTo>
                    <a:pt x="1954494" y="21057"/>
                  </a:lnTo>
                  <a:lnTo>
                    <a:pt x="1907000" y="15468"/>
                  </a:lnTo>
                  <a:lnTo>
                    <a:pt x="1855883" y="11992"/>
                  </a:lnTo>
                  <a:lnTo>
                    <a:pt x="1799510" y="3582"/>
                  </a:lnTo>
                  <a:lnTo>
                    <a:pt x="1744355" y="1061"/>
                  </a:lnTo>
                  <a:lnTo>
                    <a:pt x="1684729" y="314"/>
                  </a:lnTo>
                  <a:lnTo>
                    <a:pt x="1628328" y="93"/>
                  </a:lnTo>
                  <a:lnTo>
                    <a:pt x="1567683" y="27"/>
                  </a:lnTo>
                  <a:lnTo>
                    <a:pt x="1507600" y="8"/>
                  </a:lnTo>
                  <a:lnTo>
                    <a:pt x="1456782" y="2"/>
                  </a:lnTo>
                  <a:lnTo>
                    <a:pt x="1398311" y="1"/>
                  </a:lnTo>
                  <a:lnTo>
                    <a:pt x="1337703" y="0"/>
                  </a:lnTo>
                  <a:lnTo>
                    <a:pt x="1281010" y="0"/>
                  </a:lnTo>
                  <a:lnTo>
                    <a:pt x="1220279" y="1170"/>
                  </a:lnTo>
                  <a:lnTo>
                    <a:pt x="1157830" y="7235"/>
                  </a:lnTo>
                  <a:lnTo>
                    <a:pt x="1094874" y="9553"/>
                  </a:lnTo>
                  <a:lnTo>
                    <a:pt x="1032936" y="10239"/>
                  </a:lnTo>
                  <a:lnTo>
                    <a:pt x="977019" y="10443"/>
                  </a:lnTo>
                  <a:lnTo>
                    <a:pt x="925746" y="11673"/>
                  </a:lnTo>
                  <a:lnTo>
                    <a:pt x="869555" y="18857"/>
                  </a:lnTo>
                  <a:lnTo>
                    <a:pt x="816826" y="20405"/>
                  </a:lnTo>
                  <a:lnTo>
                    <a:pt x="759869" y="23983"/>
                  </a:lnTo>
                  <a:lnTo>
                    <a:pt x="705948" y="29333"/>
                  </a:lnTo>
                  <a:lnTo>
                    <a:pt x="652926" y="30918"/>
                  </a:lnTo>
                  <a:lnTo>
                    <a:pt x="603291" y="31388"/>
                  </a:lnTo>
                  <a:lnTo>
                    <a:pt x="552710" y="31527"/>
                  </a:lnTo>
                  <a:lnTo>
                    <a:pt x="496388" y="34687"/>
                  </a:lnTo>
                  <a:lnTo>
                    <a:pt x="445775" y="39913"/>
                  </a:lnTo>
                  <a:lnTo>
                    <a:pt x="398024" y="41462"/>
                  </a:lnTo>
                  <a:lnTo>
                    <a:pt x="346830" y="41921"/>
                  </a:lnTo>
                  <a:lnTo>
                    <a:pt x="297737" y="42057"/>
                  </a:lnTo>
                  <a:lnTo>
                    <a:pt x="250435" y="42097"/>
                  </a:lnTo>
                  <a:lnTo>
                    <a:pt x="199375" y="42109"/>
                  </a:lnTo>
                  <a:lnTo>
                    <a:pt x="147201" y="42112"/>
                  </a:lnTo>
                  <a:lnTo>
                    <a:pt x="97817" y="42113"/>
                  </a:lnTo>
                  <a:lnTo>
                    <a:pt x="39209" y="42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4279" y="66329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284891" y="326383"/>
            <a:ext cx="5001037" cy="673704"/>
            <a:chOff x="3284891" y="326383"/>
            <a:chExt cx="5001037" cy="673704"/>
          </a:xfrm>
        </p:grpSpPr>
        <p:sp>
          <p:nvSpPr>
            <p:cNvPr id="18" name="Freeform 17"/>
            <p:cNvSpPr/>
            <p:nvPr/>
          </p:nvSpPr>
          <p:spPr>
            <a:xfrm>
              <a:off x="3590275" y="368497"/>
              <a:ext cx="21000" cy="484312"/>
            </a:xfrm>
            <a:custGeom>
              <a:avLst/>
              <a:gdLst/>
              <a:ahLst/>
              <a:cxnLst/>
              <a:rect l="0" t="0" r="0" b="0"/>
              <a:pathLst>
                <a:path w="21000" h="484312">
                  <a:moveTo>
                    <a:pt x="10471" y="0"/>
                  </a:moveTo>
                  <a:lnTo>
                    <a:pt x="2137" y="52050"/>
                  </a:lnTo>
                  <a:lnTo>
                    <a:pt x="593" y="108229"/>
                  </a:lnTo>
                  <a:lnTo>
                    <a:pt x="231" y="149877"/>
                  </a:lnTo>
                  <a:lnTo>
                    <a:pt x="70" y="195684"/>
                  </a:lnTo>
                  <a:lnTo>
                    <a:pt x="0" y="243338"/>
                  </a:lnTo>
                  <a:lnTo>
                    <a:pt x="3079" y="303727"/>
                  </a:lnTo>
                  <a:lnTo>
                    <a:pt x="8280" y="353206"/>
                  </a:lnTo>
                  <a:lnTo>
                    <a:pt x="12941" y="406080"/>
                  </a:lnTo>
                  <a:lnTo>
                    <a:pt x="18612" y="448263"/>
                  </a:lnTo>
                  <a:lnTo>
                    <a:pt x="20999" y="4843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4891" y="336911"/>
              <a:ext cx="536954" cy="94758"/>
            </a:xfrm>
            <a:custGeom>
              <a:avLst/>
              <a:gdLst/>
              <a:ahLst/>
              <a:cxnLst/>
              <a:rect l="0" t="0" r="0" b="0"/>
              <a:pathLst>
                <a:path w="536954" h="94758">
                  <a:moveTo>
                    <a:pt x="536953" y="0"/>
                  </a:moveTo>
                  <a:lnTo>
                    <a:pt x="478337" y="14655"/>
                  </a:lnTo>
                  <a:lnTo>
                    <a:pt x="421823" y="35434"/>
                  </a:lnTo>
                  <a:lnTo>
                    <a:pt x="369089" y="48194"/>
                  </a:lnTo>
                  <a:lnTo>
                    <a:pt x="324999" y="59384"/>
                  </a:lnTo>
                  <a:lnTo>
                    <a:pt x="263322" y="68938"/>
                  </a:lnTo>
                  <a:lnTo>
                    <a:pt x="202413" y="72289"/>
                  </a:lnTo>
                  <a:lnTo>
                    <a:pt x="151351" y="74452"/>
                  </a:lnTo>
                  <a:lnTo>
                    <a:pt x="95148" y="80812"/>
                  </a:lnTo>
                  <a:lnTo>
                    <a:pt x="36169" y="8667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21844" y="326383"/>
              <a:ext cx="263214" cy="494840"/>
            </a:xfrm>
            <a:custGeom>
              <a:avLst/>
              <a:gdLst/>
              <a:ahLst/>
              <a:cxnLst/>
              <a:rect l="0" t="0" r="0" b="0"/>
              <a:pathLst>
                <a:path w="263214" h="494840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28547" y="151117"/>
                  </a:lnTo>
                  <a:lnTo>
                    <a:pt x="33805" y="202313"/>
                  </a:lnTo>
                  <a:lnTo>
                    <a:pt x="40473" y="262231"/>
                  </a:lnTo>
                  <a:lnTo>
                    <a:pt x="41628" y="313095"/>
                  </a:lnTo>
                  <a:lnTo>
                    <a:pt x="49254" y="367042"/>
                  </a:lnTo>
                  <a:lnTo>
                    <a:pt x="51973" y="421546"/>
                  </a:lnTo>
                  <a:lnTo>
                    <a:pt x="52345" y="440038"/>
                  </a:lnTo>
                  <a:lnTo>
                    <a:pt x="58192" y="407785"/>
                  </a:lnTo>
                  <a:lnTo>
                    <a:pt x="77388" y="347192"/>
                  </a:lnTo>
                  <a:lnTo>
                    <a:pt x="93380" y="315781"/>
                  </a:lnTo>
                  <a:lnTo>
                    <a:pt x="109353" y="301004"/>
                  </a:lnTo>
                  <a:lnTo>
                    <a:pt x="118525" y="295426"/>
                  </a:lnTo>
                  <a:lnTo>
                    <a:pt x="138076" y="292347"/>
                  </a:lnTo>
                  <a:lnTo>
                    <a:pt x="158463" y="296048"/>
                  </a:lnTo>
                  <a:lnTo>
                    <a:pt x="188502" y="311286"/>
                  </a:lnTo>
                  <a:lnTo>
                    <a:pt x="205052" y="323963"/>
                  </a:lnTo>
                  <a:lnTo>
                    <a:pt x="233570" y="366806"/>
                  </a:lnTo>
                  <a:lnTo>
                    <a:pt x="255525" y="420917"/>
                  </a:lnTo>
                  <a:lnTo>
                    <a:pt x="262200" y="475847"/>
                  </a:lnTo>
                  <a:lnTo>
                    <a:pt x="263213" y="4948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5585" y="597797"/>
              <a:ext cx="169711" cy="213547"/>
            </a:xfrm>
            <a:custGeom>
              <a:avLst/>
              <a:gdLst/>
              <a:ahLst/>
              <a:cxnLst/>
              <a:rect l="0" t="0" r="0" b="0"/>
              <a:pathLst>
                <a:path w="169711" h="213547">
                  <a:moveTo>
                    <a:pt x="0" y="170783"/>
                  </a:moveTo>
                  <a:lnTo>
                    <a:pt x="9576" y="146736"/>
                  </a:lnTo>
                  <a:lnTo>
                    <a:pt x="20244" y="132409"/>
                  </a:lnTo>
                  <a:lnTo>
                    <a:pt x="44993" y="116779"/>
                  </a:lnTo>
                  <a:lnTo>
                    <a:pt x="105538" y="88173"/>
                  </a:lnTo>
                  <a:lnTo>
                    <a:pt x="153824" y="47784"/>
                  </a:lnTo>
                  <a:lnTo>
                    <a:pt x="169710" y="21255"/>
                  </a:lnTo>
                  <a:lnTo>
                    <a:pt x="169292" y="13776"/>
                  </a:lnTo>
                  <a:lnTo>
                    <a:pt x="165504" y="7620"/>
                  </a:lnTo>
                  <a:lnTo>
                    <a:pt x="159469" y="2346"/>
                  </a:lnTo>
                  <a:lnTo>
                    <a:pt x="150767" y="0"/>
                  </a:lnTo>
                  <a:lnTo>
                    <a:pt x="103177" y="4640"/>
                  </a:lnTo>
                  <a:lnTo>
                    <a:pt x="78612" y="11544"/>
                  </a:lnTo>
                  <a:lnTo>
                    <a:pt x="59895" y="22411"/>
                  </a:lnTo>
                  <a:lnTo>
                    <a:pt x="36204" y="47272"/>
                  </a:lnTo>
                  <a:lnTo>
                    <a:pt x="19956" y="76865"/>
                  </a:lnTo>
                  <a:lnTo>
                    <a:pt x="13322" y="113450"/>
                  </a:lnTo>
                  <a:lnTo>
                    <a:pt x="16945" y="153925"/>
                  </a:lnTo>
                  <a:lnTo>
                    <a:pt x="25469" y="175379"/>
                  </a:lnTo>
                  <a:lnTo>
                    <a:pt x="31017" y="184375"/>
                  </a:lnTo>
                  <a:lnTo>
                    <a:pt x="61183" y="208215"/>
                  </a:lnTo>
                  <a:lnTo>
                    <a:pt x="86464" y="213546"/>
                  </a:lnTo>
                  <a:lnTo>
                    <a:pt x="147841" y="204620"/>
                  </a:lnTo>
                  <a:lnTo>
                    <a:pt x="157928" y="202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70463" y="596019"/>
              <a:ext cx="212683" cy="404068"/>
            </a:xfrm>
            <a:custGeom>
              <a:avLst/>
              <a:gdLst/>
              <a:ahLst/>
              <a:cxnLst/>
              <a:rect l="0" t="0" r="0" b="0"/>
              <a:pathLst>
                <a:path w="212683" h="404068">
                  <a:moveTo>
                    <a:pt x="41019" y="183089"/>
                  </a:moveTo>
                  <a:lnTo>
                    <a:pt x="46608" y="241706"/>
                  </a:lnTo>
                  <a:lnTo>
                    <a:pt x="50571" y="295880"/>
                  </a:lnTo>
                  <a:lnTo>
                    <a:pt x="54474" y="348522"/>
                  </a:lnTo>
                  <a:lnTo>
                    <a:pt x="60574" y="398651"/>
                  </a:lnTo>
                  <a:lnTo>
                    <a:pt x="58735" y="404006"/>
                  </a:lnTo>
                  <a:lnTo>
                    <a:pt x="55169" y="404067"/>
                  </a:lnTo>
                  <a:lnTo>
                    <a:pt x="50452" y="400598"/>
                  </a:lnTo>
                  <a:lnTo>
                    <a:pt x="45211" y="384265"/>
                  </a:lnTo>
                  <a:lnTo>
                    <a:pt x="33165" y="322232"/>
                  </a:lnTo>
                  <a:lnTo>
                    <a:pt x="19797" y="270192"/>
                  </a:lnTo>
                  <a:lnTo>
                    <a:pt x="12504" y="230345"/>
                  </a:lnTo>
                  <a:lnTo>
                    <a:pt x="4450" y="170067"/>
                  </a:lnTo>
                  <a:lnTo>
                    <a:pt x="0" y="113100"/>
                  </a:lnTo>
                  <a:lnTo>
                    <a:pt x="1569" y="72015"/>
                  </a:lnTo>
                  <a:lnTo>
                    <a:pt x="21874" y="26098"/>
                  </a:lnTo>
                  <a:lnTo>
                    <a:pt x="28256" y="15257"/>
                  </a:lnTo>
                  <a:lnTo>
                    <a:pt x="37189" y="8030"/>
                  </a:lnTo>
                  <a:lnTo>
                    <a:pt x="59594" y="0"/>
                  </a:lnTo>
                  <a:lnTo>
                    <a:pt x="98515" y="1069"/>
                  </a:lnTo>
                  <a:lnTo>
                    <a:pt x="139683" y="14384"/>
                  </a:lnTo>
                  <a:lnTo>
                    <a:pt x="161299" y="29730"/>
                  </a:lnTo>
                  <a:lnTo>
                    <a:pt x="194239" y="68178"/>
                  </a:lnTo>
                  <a:lnTo>
                    <a:pt x="210550" y="99129"/>
                  </a:lnTo>
                  <a:lnTo>
                    <a:pt x="212682" y="120037"/>
                  </a:lnTo>
                  <a:lnTo>
                    <a:pt x="208560" y="141028"/>
                  </a:lnTo>
                  <a:lnTo>
                    <a:pt x="198929" y="162056"/>
                  </a:lnTo>
                  <a:lnTo>
                    <a:pt x="180611" y="176861"/>
                  </a:lnTo>
                  <a:lnTo>
                    <a:pt x="169175" y="182446"/>
                  </a:lnTo>
                  <a:lnTo>
                    <a:pt x="143991" y="185533"/>
                  </a:lnTo>
                  <a:lnTo>
                    <a:pt x="93661" y="1830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67762" y="596438"/>
              <a:ext cx="101689" cy="196818"/>
            </a:xfrm>
            <a:custGeom>
              <a:avLst/>
              <a:gdLst/>
              <a:ahLst/>
              <a:cxnLst/>
              <a:rect l="0" t="0" r="0" b="0"/>
              <a:pathLst>
                <a:path w="101689" h="196818">
                  <a:moveTo>
                    <a:pt x="6932" y="87914"/>
                  </a:moveTo>
                  <a:lnTo>
                    <a:pt x="34443" y="141789"/>
                  </a:lnTo>
                  <a:lnTo>
                    <a:pt x="53676" y="196817"/>
                  </a:lnTo>
                  <a:lnTo>
                    <a:pt x="48598" y="184912"/>
                  </a:lnTo>
                  <a:lnTo>
                    <a:pt x="20531" y="129300"/>
                  </a:lnTo>
                  <a:lnTo>
                    <a:pt x="4592" y="97057"/>
                  </a:lnTo>
                  <a:lnTo>
                    <a:pt x="0" y="59557"/>
                  </a:lnTo>
                  <a:lnTo>
                    <a:pt x="3071" y="36706"/>
                  </a:lnTo>
                  <a:lnTo>
                    <a:pt x="7867" y="28039"/>
                  </a:lnTo>
                  <a:lnTo>
                    <a:pt x="22556" y="15290"/>
                  </a:lnTo>
                  <a:lnTo>
                    <a:pt x="50556" y="1535"/>
                  </a:lnTo>
                  <a:lnTo>
                    <a:pt x="70774" y="0"/>
                  </a:lnTo>
                  <a:lnTo>
                    <a:pt x="101688" y="36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6321" y="66329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8405" y="1020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16850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24870" y="554991"/>
              <a:ext cx="123608" cy="208210"/>
            </a:xfrm>
            <a:custGeom>
              <a:avLst/>
              <a:gdLst/>
              <a:ahLst/>
              <a:cxnLst/>
              <a:rect l="0" t="0" r="0" b="0"/>
              <a:pathLst>
                <a:path w="123608" h="208210">
                  <a:moveTo>
                    <a:pt x="113078" y="13547"/>
                  </a:moveTo>
                  <a:lnTo>
                    <a:pt x="96310" y="2369"/>
                  </a:lnTo>
                  <a:lnTo>
                    <a:pt x="78719" y="0"/>
                  </a:lnTo>
                  <a:lnTo>
                    <a:pt x="69115" y="1007"/>
                  </a:lnTo>
                  <a:lnTo>
                    <a:pt x="52205" y="8364"/>
                  </a:lnTo>
                  <a:lnTo>
                    <a:pt x="44420" y="13601"/>
                  </a:lnTo>
                  <a:lnTo>
                    <a:pt x="22285" y="43329"/>
                  </a:lnTo>
                  <a:lnTo>
                    <a:pt x="6497" y="81773"/>
                  </a:lnTo>
                  <a:lnTo>
                    <a:pt x="0" y="122800"/>
                  </a:lnTo>
                  <a:lnTo>
                    <a:pt x="3664" y="164592"/>
                  </a:lnTo>
                  <a:lnTo>
                    <a:pt x="12197" y="186353"/>
                  </a:lnTo>
                  <a:lnTo>
                    <a:pt x="17748" y="195432"/>
                  </a:lnTo>
                  <a:lnTo>
                    <a:pt x="26128" y="201484"/>
                  </a:lnTo>
                  <a:lnTo>
                    <a:pt x="47917" y="208209"/>
                  </a:lnTo>
                  <a:lnTo>
                    <a:pt x="80903" y="206406"/>
                  </a:lnTo>
                  <a:lnTo>
                    <a:pt x="99168" y="198308"/>
                  </a:lnTo>
                  <a:lnTo>
                    <a:pt x="123607" y="1820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82809" y="557338"/>
              <a:ext cx="197295" cy="225758"/>
            </a:xfrm>
            <a:custGeom>
              <a:avLst/>
              <a:gdLst/>
              <a:ahLst/>
              <a:cxnLst/>
              <a:rect l="0" t="0" r="0" b="0"/>
              <a:pathLst>
                <a:path w="197295" h="225758">
                  <a:moveTo>
                    <a:pt x="39367" y="95428"/>
                  </a:moveTo>
                  <a:lnTo>
                    <a:pt x="97984" y="89839"/>
                  </a:lnTo>
                  <a:lnTo>
                    <a:pt x="132774" y="75185"/>
                  </a:lnTo>
                  <a:lnTo>
                    <a:pt x="148342" y="59525"/>
                  </a:lnTo>
                  <a:lnTo>
                    <a:pt x="154130" y="50436"/>
                  </a:lnTo>
                  <a:lnTo>
                    <a:pt x="155651" y="42037"/>
                  </a:lnTo>
                  <a:lnTo>
                    <a:pt x="154324" y="34098"/>
                  </a:lnTo>
                  <a:lnTo>
                    <a:pt x="151100" y="26465"/>
                  </a:lnTo>
                  <a:lnTo>
                    <a:pt x="129795" y="4545"/>
                  </a:lnTo>
                  <a:lnTo>
                    <a:pt x="120709" y="914"/>
                  </a:lnTo>
                  <a:lnTo>
                    <a:pt x="101255" y="0"/>
                  </a:lnTo>
                  <a:lnTo>
                    <a:pt x="70572" y="6062"/>
                  </a:lnTo>
                  <a:lnTo>
                    <a:pt x="44843" y="20856"/>
                  </a:lnTo>
                  <a:lnTo>
                    <a:pt x="22402" y="45647"/>
                  </a:lnTo>
                  <a:lnTo>
                    <a:pt x="6524" y="75219"/>
                  </a:lnTo>
                  <a:lnTo>
                    <a:pt x="0" y="111797"/>
                  </a:lnTo>
                  <a:lnTo>
                    <a:pt x="3656" y="146682"/>
                  </a:lnTo>
                  <a:lnTo>
                    <a:pt x="12187" y="165391"/>
                  </a:lnTo>
                  <a:lnTo>
                    <a:pt x="36728" y="196466"/>
                  </a:lnTo>
                  <a:lnTo>
                    <a:pt x="62762" y="212453"/>
                  </a:lnTo>
                  <a:lnTo>
                    <a:pt x="92702" y="224599"/>
                  </a:lnTo>
                  <a:lnTo>
                    <a:pt x="113374" y="225757"/>
                  </a:lnTo>
                  <a:lnTo>
                    <a:pt x="176711" y="215060"/>
                  </a:lnTo>
                  <a:lnTo>
                    <a:pt x="197294" y="2112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49940" y="584006"/>
              <a:ext cx="202559" cy="199281"/>
            </a:xfrm>
            <a:custGeom>
              <a:avLst/>
              <a:gdLst/>
              <a:ahLst/>
              <a:cxnLst/>
              <a:rect l="0" t="0" r="0" b="0"/>
              <a:pathLst>
                <a:path w="202559" h="199281">
                  <a:moveTo>
                    <a:pt x="161873" y="5589"/>
                  </a:moveTo>
                  <a:lnTo>
                    <a:pt x="145105" y="0"/>
                  </a:lnTo>
                  <a:lnTo>
                    <a:pt x="127515" y="376"/>
                  </a:lnTo>
                  <a:lnTo>
                    <a:pt x="107998" y="5612"/>
                  </a:lnTo>
                  <a:lnTo>
                    <a:pt x="69993" y="28037"/>
                  </a:lnTo>
                  <a:lnTo>
                    <a:pt x="26335" y="63094"/>
                  </a:lnTo>
                  <a:lnTo>
                    <a:pt x="9930" y="92428"/>
                  </a:lnTo>
                  <a:lnTo>
                    <a:pt x="0" y="129065"/>
                  </a:lnTo>
                  <a:lnTo>
                    <a:pt x="1412" y="151715"/>
                  </a:lnTo>
                  <a:lnTo>
                    <a:pt x="12178" y="173479"/>
                  </a:lnTo>
                  <a:lnTo>
                    <a:pt x="19963" y="184196"/>
                  </a:lnTo>
                  <a:lnTo>
                    <a:pt x="29831" y="191341"/>
                  </a:lnTo>
                  <a:lnTo>
                    <a:pt x="53275" y="199280"/>
                  </a:lnTo>
                  <a:lnTo>
                    <a:pt x="92781" y="198160"/>
                  </a:lnTo>
                  <a:lnTo>
                    <a:pt x="139646" y="186131"/>
                  </a:lnTo>
                  <a:lnTo>
                    <a:pt x="170886" y="167748"/>
                  </a:lnTo>
                  <a:lnTo>
                    <a:pt x="187716" y="150189"/>
                  </a:lnTo>
                  <a:lnTo>
                    <a:pt x="196755" y="127568"/>
                  </a:lnTo>
                  <a:lnTo>
                    <a:pt x="202558" y="74917"/>
                  </a:lnTo>
                  <a:lnTo>
                    <a:pt x="197113" y="50440"/>
                  </a:lnTo>
                  <a:lnTo>
                    <a:pt x="192385" y="38999"/>
                  </a:lnTo>
                  <a:lnTo>
                    <a:pt x="177774" y="23168"/>
                  </a:lnTo>
                  <a:lnTo>
                    <a:pt x="156056" y="10798"/>
                  </a:lnTo>
                  <a:lnTo>
                    <a:pt x="140816" y="55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98120" y="381053"/>
              <a:ext cx="124264" cy="429642"/>
            </a:xfrm>
            <a:custGeom>
              <a:avLst/>
              <a:gdLst/>
              <a:ahLst/>
              <a:cxnLst/>
              <a:rect l="0" t="0" r="0" b="0"/>
              <a:pathLst>
                <a:path w="124264" h="429642">
                  <a:moveTo>
                    <a:pt x="92678" y="429641"/>
                  </a:moveTo>
                  <a:lnTo>
                    <a:pt x="74719" y="367360"/>
                  </a:lnTo>
                  <a:lnTo>
                    <a:pt x="61011" y="313310"/>
                  </a:lnTo>
                  <a:lnTo>
                    <a:pt x="47038" y="257573"/>
                  </a:lnTo>
                  <a:lnTo>
                    <a:pt x="33013" y="202673"/>
                  </a:lnTo>
                  <a:lnTo>
                    <a:pt x="15468" y="140396"/>
                  </a:lnTo>
                  <a:lnTo>
                    <a:pt x="2600" y="85420"/>
                  </a:lnTo>
                  <a:lnTo>
                    <a:pt x="0" y="57505"/>
                  </a:lnTo>
                  <a:lnTo>
                    <a:pt x="5084" y="32620"/>
                  </a:lnTo>
                  <a:lnTo>
                    <a:pt x="9715" y="21071"/>
                  </a:lnTo>
                  <a:lnTo>
                    <a:pt x="17482" y="13371"/>
                  </a:lnTo>
                  <a:lnTo>
                    <a:pt x="38590" y="4816"/>
                  </a:lnTo>
                  <a:lnTo>
                    <a:pt x="76781" y="0"/>
                  </a:lnTo>
                  <a:lnTo>
                    <a:pt x="124263" y="85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85513" y="60012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3" y="16788"/>
                  </a:lnTo>
                  <a:lnTo>
                    <a:pt x="4835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7345" y="357968"/>
              <a:ext cx="41464" cy="463255"/>
            </a:xfrm>
            <a:custGeom>
              <a:avLst/>
              <a:gdLst/>
              <a:ahLst/>
              <a:cxnLst/>
              <a:rect l="0" t="0" r="0" b="0"/>
              <a:pathLst>
                <a:path w="41464" h="463255">
                  <a:moveTo>
                    <a:pt x="9877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927" y="209780"/>
                  </a:lnTo>
                  <a:lnTo>
                    <a:pt x="10766" y="262589"/>
                  </a:lnTo>
                  <a:lnTo>
                    <a:pt x="18155" y="316772"/>
                  </a:lnTo>
                  <a:lnTo>
                    <a:pt x="25551" y="377778"/>
                  </a:lnTo>
                  <a:lnTo>
                    <a:pt x="38559" y="437527"/>
                  </a:lnTo>
                  <a:lnTo>
                    <a:pt x="41463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52012" y="684352"/>
              <a:ext cx="17937" cy="126343"/>
            </a:xfrm>
            <a:custGeom>
              <a:avLst/>
              <a:gdLst/>
              <a:ahLst/>
              <a:cxnLst/>
              <a:rect l="0" t="0" r="0" b="0"/>
              <a:pathLst>
                <a:path w="17937" h="126343">
                  <a:moveTo>
                    <a:pt x="17936" y="0"/>
                  </a:moveTo>
                  <a:lnTo>
                    <a:pt x="3465" y="34792"/>
                  </a:lnTo>
                  <a:lnTo>
                    <a:pt x="0" y="77899"/>
                  </a:lnTo>
                  <a:lnTo>
                    <a:pt x="7407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38362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27876" y="463253"/>
              <a:ext cx="52643" cy="368499"/>
            </a:xfrm>
            <a:custGeom>
              <a:avLst/>
              <a:gdLst/>
              <a:ahLst/>
              <a:cxnLst/>
              <a:rect l="0" t="0" r="0" b="0"/>
              <a:pathLst>
                <a:path w="52643" h="368499">
                  <a:moveTo>
                    <a:pt x="0" y="0"/>
                  </a:moveTo>
                  <a:lnTo>
                    <a:pt x="8332" y="57264"/>
                  </a:lnTo>
                  <a:lnTo>
                    <a:pt x="15684" y="112567"/>
                  </a:lnTo>
                  <a:lnTo>
                    <a:pt x="21165" y="171758"/>
                  </a:lnTo>
                  <a:lnTo>
                    <a:pt x="32299" y="225910"/>
                  </a:lnTo>
                  <a:lnTo>
                    <a:pt x="40175" y="286650"/>
                  </a:lnTo>
                  <a:lnTo>
                    <a:pt x="50191" y="348462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33119" y="646701"/>
              <a:ext cx="242156" cy="6066"/>
            </a:xfrm>
            <a:custGeom>
              <a:avLst/>
              <a:gdLst/>
              <a:ahLst/>
              <a:cxnLst/>
              <a:rect l="0" t="0" r="0" b="0"/>
              <a:pathLst>
                <a:path w="242156" h="6066">
                  <a:moveTo>
                    <a:pt x="242155" y="6065"/>
                  </a:moveTo>
                  <a:lnTo>
                    <a:pt x="193225" y="6065"/>
                  </a:lnTo>
                  <a:lnTo>
                    <a:pt x="134094" y="6065"/>
                  </a:lnTo>
                  <a:lnTo>
                    <a:pt x="77354" y="0"/>
                  </a:lnTo>
                  <a:lnTo>
                    <a:pt x="27325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33161" y="635807"/>
              <a:ext cx="187560" cy="178158"/>
            </a:xfrm>
            <a:custGeom>
              <a:avLst/>
              <a:gdLst/>
              <a:ahLst/>
              <a:cxnLst/>
              <a:rect l="0" t="0" r="0" b="0"/>
              <a:pathLst>
                <a:path w="187560" h="178158">
                  <a:moveTo>
                    <a:pt x="0" y="69602"/>
                  </a:moveTo>
                  <a:lnTo>
                    <a:pt x="42691" y="72721"/>
                  </a:lnTo>
                  <a:lnTo>
                    <a:pt x="64597" y="75668"/>
                  </a:lnTo>
                  <a:lnTo>
                    <a:pt x="116787" y="68027"/>
                  </a:lnTo>
                  <a:lnTo>
                    <a:pt x="141983" y="60713"/>
                  </a:lnTo>
                  <a:lnTo>
                    <a:pt x="177221" y="36954"/>
                  </a:lnTo>
                  <a:lnTo>
                    <a:pt x="184827" y="30289"/>
                  </a:lnTo>
                  <a:lnTo>
                    <a:pt x="187559" y="23506"/>
                  </a:lnTo>
                  <a:lnTo>
                    <a:pt x="187040" y="16645"/>
                  </a:lnTo>
                  <a:lnTo>
                    <a:pt x="184355" y="9730"/>
                  </a:lnTo>
                  <a:lnTo>
                    <a:pt x="177885" y="5121"/>
                  </a:lnTo>
                  <a:lnTo>
                    <a:pt x="158218" y="0"/>
                  </a:lnTo>
                  <a:lnTo>
                    <a:pt x="120839" y="2706"/>
                  </a:lnTo>
                  <a:lnTo>
                    <a:pt x="85716" y="16505"/>
                  </a:lnTo>
                  <a:lnTo>
                    <a:pt x="70071" y="31965"/>
                  </a:lnTo>
                  <a:lnTo>
                    <a:pt x="54687" y="63520"/>
                  </a:lnTo>
                  <a:lnTo>
                    <a:pt x="48872" y="87956"/>
                  </a:lnTo>
                  <a:lnTo>
                    <a:pt x="50187" y="110514"/>
                  </a:lnTo>
                  <a:lnTo>
                    <a:pt x="57790" y="129119"/>
                  </a:lnTo>
                  <a:lnTo>
                    <a:pt x="81735" y="160127"/>
                  </a:lnTo>
                  <a:lnTo>
                    <a:pt x="107665" y="176103"/>
                  </a:lnTo>
                  <a:lnTo>
                    <a:pt x="127400" y="178157"/>
                  </a:lnTo>
                  <a:lnTo>
                    <a:pt x="178984" y="1748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17430" y="648955"/>
              <a:ext cx="368498" cy="224911"/>
            </a:xfrm>
            <a:custGeom>
              <a:avLst/>
              <a:gdLst/>
              <a:ahLst/>
              <a:cxnLst/>
              <a:rect l="0" t="0" r="0" b="0"/>
              <a:pathLst>
                <a:path w="368498" h="224911">
                  <a:moveTo>
                    <a:pt x="0" y="77511"/>
                  </a:moveTo>
                  <a:lnTo>
                    <a:pt x="3119" y="120203"/>
                  </a:lnTo>
                  <a:lnTo>
                    <a:pt x="9065" y="167442"/>
                  </a:lnTo>
                  <a:lnTo>
                    <a:pt x="8383" y="172560"/>
                  </a:lnTo>
                  <a:lnTo>
                    <a:pt x="6759" y="172462"/>
                  </a:lnTo>
                  <a:lnTo>
                    <a:pt x="4505" y="168888"/>
                  </a:lnTo>
                  <a:lnTo>
                    <a:pt x="594" y="116869"/>
                  </a:lnTo>
                  <a:lnTo>
                    <a:pt x="5706" y="62929"/>
                  </a:lnTo>
                  <a:lnTo>
                    <a:pt x="20278" y="26787"/>
                  </a:lnTo>
                  <a:lnTo>
                    <a:pt x="27557" y="20298"/>
                  </a:lnTo>
                  <a:lnTo>
                    <a:pt x="35918" y="17142"/>
                  </a:lnTo>
                  <a:lnTo>
                    <a:pt x="45002" y="16208"/>
                  </a:lnTo>
                  <a:lnTo>
                    <a:pt x="61335" y="21409"/>
                  </a:lnTo>
                  <a:lnTo>
                    <a:pt x="90885" y="43812"/>
                  </a:lnTo>
                  <a:lnTo>
                    <a:pt x="112197" y="75065"/>
                  </a:lnTo>
                  <a:lnTo>
                    <a:pt x="135932" y="138164"/>
                  </a:lnTo>
                  <a:lnTo>
                    <a:pt x="141133" y="152431"/>
                  </a:lnTo>
                  <a:lnTo>
                    <a:pt x="138568" y="97934"/>
                  </a:lnTo>
                  <a:lnTo>
                    <a:pt x="146602" y="54186"/>
                  </a:lnTo>
                  <a:lnTo>
                    <a:pt x="157183" y="33609"/>
                  </a:lnTo>
                  <a:lnTo>
                    <a:pt x="172804" y="19784"/>
                  </a:lnTo>
                  <a:lnTo>
                    <a:pt x="211429" y="1377"/>
                  </a:lnTo>
                  <a:lnTo>
                    <a:pt x="232009" y="0"/>
                  </a:lnTo>
                  <a:lnTo>
                    <a:pt x="252853" y="4457"/>
                  </a:lnTo>
                  <a:lnTo>
                    <a:pt x="284319" y="21290"/>
                  </a:lnTo>
                  <a:lnTo>
                    <a:pt x="314700" y="49155"/>
                  </a:lnTo>
                  <a:lnTo>
                    <a:pt x="346519" y="99899"/>
                  </a:lnTo>
                  <a:lnTo>
                    <a:pt x="358729" y="127235"/>
                  </a:lnTo>
                  <a:lnTo>
                    <a:pt x="366568" y="182913"/>
                  </a:lnTo>
                  <a:lnTo>
                    <a:pt x="368497" y="2249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8433327" y="82122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812178" y="1179191"/>
            <a:ext cx="8231802" cy="726468"/>
            <a:chOff x="812178" y="1179191"/>
            <a:chExt cx="8231802" cy="726468"/>
          </a:xfrm>
        </p:grpSpPr>
        <p:sp>
          <p:nvSpPr>
            <p:cNvPr id="40" name="Freeform 39"/>
            <p:cNvSpPr/>
            <p:nvPr/>
          </p:nvSpPr>
          <p:spPr>
            <a:xfrm>
              <a:off x="812178" y="1189977"/>
              <a:ext cx="359766" cy="387380"/>
            </a:xfrm>
            <a:custGeom>
              <a:avLst/>
              <a:gdLst/>
              <a:ahLst/>
              <a:cxnLst/>
              <a:rect l="0" t="0" r="0" b="0"/>
              <a:pathLst>
                <a:path w="359766" h="387380">
                  <a:moveTo>
                    <a:pt x="272257" y="20800"/>
                  </a:moveTo>
                  <a:lnTo>
                    <a:pt x="237465" y="6328"/>
                  </a:lnTo>
                  <a:lnTo>
                    <a:pt x="178600" y="1044"/>
                  </a:lnTo>
                  <a:lnTo>
                    <a:pt x="121566" y="0"/>
                  </a:lnTo>
                  <a:lnTo>
                    <a:pt x="66409" y="9369"/>
                  </a:lnTo>
                  <a:lnTo>
                    <a:pt x="9666" y="39153"/>
                  </a:lnTo>
                  <a:lnTo>
                    <a:pt x="3610" y="48243"/>
                  </a:lnTo>
                  <a:lnTo>
                    <a:pt x="0" y="70821"/>
                  </a:lnTo>
                  <a:lnTo>
                    <a:pt x="5415" y="90215"/>
                  </a:lnTo>
                  <a:lnTo>
                    <a:pt x="10134" y="98662"/>
                  </a:lnTo>
                  <a:lnTo>
                    <a:pt x="24737" y="111167"/>
                  </a:lnTo>
                  <a:lnTo>
                    <a:pt x="86317" y="136228"/>
                  </a:lnTo>
                  <a:lnTo>
                    <a:pt x="139602" y="150575"/>
                  </a:lnTo>
                  <a:lnTo>
                    <a:pt x="201253" y="158608"/>
                  </a:lnTo>
                  <a:lnTo>
                    <a:pt x="260697" y="181205"/>
                  </a:lnTo>
                  <a:lnTo>
                    <a:pt x="311115" y="211101"/>
                  </a:lnTo>
                  <a:lnTo>
                    <a:pt x="341804" y="244134"/>
                  </a:lnTo>
                  <a:lnTo>
                    <a:pt x="357724" y="274146"/>
                  </a:lnTo>
                  <a:lnTo>
                    <a:pt x="359765" y="294835"/>
                  </a:lnTo>
                  <a:lnTo>
                    <a:pt x="355603" y="315728"/>
                  </a:lnTo>
                  <a:lnTo>
                    <a:pt x="345954" y="336713"/>
                  </a:lnTo>
                  <a:lnTo>
                    <a:pt x="321779" y="362668"/>
                  </a:lnTo>
                  <a:lnTo>
                    <a:pt x="286800" y="379587"/>
                  </a:lnTo>
                  <a:lnTo>
                    <a:pt x="224653" y="387379"/>
                  </a:lnTo>
                  <a:lnTo>
                    <a:pt x="174574" y="386389"/>
                  </a:lnTo>
                  <a:lnTo>
                    <a:pt x="115138" y="369399"/>
                  </a:lnTo>
                  <a:lnTo>
                    <a:pt x="58337" y="354431"/>
                  </a:lnTo>
                  <a:lnTo>
                    <a:pt x="42650" y="347285"/>
                  </a:lnTo>
                  <a:lnTo>
                    <a:pt x="30101" y="3366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13249" y="1426600"/>
              <a:ext cx="165985" cy="143511"/>
            </a:xfrm>
            <a:custGeom>
              <a:avLst/>
              <a:gdLst/>
              <a:ahLst/>
              <a:cxnLst/>
              <a:rect l="0" t="0" r="0" b="0"/>
              <a:pathLst>
                <a:path w="165985" h="143511">
                  <a:moveTo>
                    <a:pt x="134398" y="68446"/>
                  </a:moveTo>
                  <a:lnTo>
                    <a:pt x="128809" y="46089"/>
                  </a:lnTo>
                  <a:lnTo>
                    <a:pt x="108566" y="15419"/>
                  </a:lnTo>
                  <a:lnTo>
                    <a:pt x="87042" y="3934"/>
                  </a:lnTo>
                  <a:lnTo>
                    <a:pt x="63048" y="0"/>
                  </a:lnTo>
                  <a:lnTo>
                    <a:pt x="40686" y="2151"/>
                  </a:lnTo>
                  <a:lnTo>
                    <a:pt x="32149" y="6702"/>
                  </a:lnTo>
                  <a:lnTo>
                    <a:pt x="19544" y="21117"/>
                  </a:lnTo>
                  <a:lnTo>
                    <a:pt x="5871" y="54553"/>
                  </a:lnTo>
                  <a:lnTo>
                    <a:pt x="0" y="94095"/>
                  </a:lnTo>
                  <a:lnTo>
                    <a:pt x="4866" y="115331"/>
                  </a:lnTo>
                  <a:lnTo>
                    <a:pt x="9439" y="124269"/>
                  </a:lnTo>
                  <a:lnTo>
                    <a:pt x="23878" y="137320"/>
                  </a:lnTo>
                  <a:lnTo>
                    <a:pt x="32642" y="142438"/>
                  </a:lnTo>
                  <a:lnTo>
                    <a:pt x="41995" y="143510"/>
                  </a:lnTo>
                  <a:lnTo>
                    <a:pt x="61744" y="138463"/>
                  </a:lnTo>
                  <a:lnTo>
                    <a:pt x="75981" y="125301"/>
                  </a:lnTo>
                  <a:lnTo>
                    <a:pt x="100242" y="88255"/>
                  </a:lnTo>
                  <a:lnTo>
                    <a:pt x="104400" y="67892"/>
                  </a:lnTo>
                  <a:lnTo>
                    <a:pt x="103518" y="55332"/>
                  </a:lnTo>
                  <a:lnTo>
                    <a:pt x="103126" y="65347"/>
                  </a:lnTo>
                  <a:lnTo>
                    <a:pt x="114084" y="91704"/>
                  </a:lnTo>
                  <a:lnTo>
                    <a:pt x="128879" y="105299"/>
                  </a:lnTo>
                  <a:lnTo>
                    <a:pt x="150700" y="116410"/>
                  </a:lnTo>
                  <a:lnTo>
                    <a:pt x="165984" y="12108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05229" y="1386396"/>
              <a:ext cx="395145" cy="179146"/>
            </a:xfrm>
            <a:custGeom>
              <a:avLst/>
              <a:gdLst/>
              <a:ahLst/>
              <a:cxnLst/>
              <a:rect l="0" t="0" r="0" b="0"/>
              <a:pathLst>
                <a:path w="395145" h="179146">
                  <a:moveTo>
                    <a:pt x="5589" y="87593"/>
                  </a:moveTo>
                  <a:lnTo>
                    <a:pt x="0" y="104361"/>
                  </a:lnTo>
                  <a:lnTo>
                    <a:pt x="3495" y="121952"/>
                  </a:lnTo>
                  <a:lnTo>
                    <a:pt x="9338" y="134449"/>
                  </a:lnTo>
                  <a:lnTo>
                    <a:pt x="8035" y="128305"/>
                  </a:lnTo>
                  <a:lnTo>
                    <a:pt x="7" y="95765"/>
                  </a:lnTo>
                  <a:lnTo>
                    <a:pt x="2328" y="76017"/>
                  </a:lnTo>
                  <a:lnTo>
                    <a:pt x="10379" y="58662"/>
                  </a:lnTo>
                  <a:lnTo>
                    <a:pt x="15801" y="50758"/>
                  </a:lnTo>
                  <a:lnTo>
                    <a:pt x="22926" y="46659"/>
                  </a:lnTo>
                  <a:lnTo>
                    <a:pt x="40200" y="45224"/>
                  </a:lnTo>
                  <a:lnTo>
                    <a:pt x="47381" y="48818"/>
                  </a:lnTo>
                  <a:lnTo>
                    <a:pt x="82370" y="92103"/>
                  </a:lnTo>
                  <a:lnTo>
                    <a:pt x="93330" y="113496"/>
                  </a:lnTo>
                  <a:lnTo>
                    <a:pt x="93329" y="111881"/>
                  </a:lnTo>
                  <a:lnTo>
                    <a:pt x="90511" y="78483"/>
                  </a:lnTo>
                  <a:lnTo>
                    <a:pt x="96365" y="59758"/>
                  </a:lnTo>
                  <a:lnTo>
                    <a:pt x="101201" y="51489"/>
                  </a:lnTo>
                  <a:lnTo>
                    <a:pt x="115934" y="39181"/>
                  </a:lnTo>
                  <a:lnTo>
                    <a:pt x="124776" y="34262"/>
                  </a:lnTo>
                  <a:lnTo>
                    <a:pt x="143959" y="31915"/>
                  </a:lnTo>
                  <a:lnTo>
                    <a:pt x="163013" y="35941"/>
                  </a:lnTo>
                  <a:lnTo>
                    <a:pt x="179280" y="45529"/>
                  </a:lnTo>
                  <a:lnTo>
                    <a:pt x="201593" y="69671"/>
                  </a:lnTo>
                  <a:lnTo>
                    <a:pt x="217432" y="104640"/>
                  </a:lnTo>
                  <a:lnTo>
                    <a:pt x="224860" y="149019"/>
                  </a:lnTo>
                  <a:lnTo>
                    <a:pt x="225469" y="147261"/>
                  </a:lnTo>
                  <a:lnTo>
                    <a:pt x="225875" y="141410"/>
                  </a:lnTo>
                  <a:lnTo>
                    <a:pt x="232566" y="128669"/>
                  </a:lnTo>
                  <a:lnTo>
                    <a:pt x="252606" y="108343"/>
                  </a:lnTo>
                  <a:lnTo>
                    <a:pt x="307093" y="73515"/>
                  </a:lnTo>
                  <a:lnTo>
                    <a:pt x="348555" y="38455"/>
                  </a:lnTo>
                  <a:lnTo>
                    <a:pt x="351216" y="31438"/>
                  </a:lnTo>
                  <a:lnTo>
                    <a:pt x="350651" y="24420"/>
                  </a:lnTo>
                  <a:lnTo>
                    <a:pt x="347934" y="17402"/>
                  </a:lnTo>
                  <a:lnTo>
                    <a:pt x="335557" y="6484"/>
                  </a:lnTo>
                  <a:lnTo>
                    <a:pt x="327343" y="1935"/>
                  </a:lnTo>
                  <a:lnTo>
                    <a:pt x="308858" y="0"/>
                  </a:lnTo>
                  <a:lnTo>
                    <a:pt x="290114" y="4209"/>
                  </a:lnTo>
                  <a:lnTo>
                    <a:pt x="273984" y="13879"/>
                  </a:lnTo>
                  <a:lnTo>
                    <a:pt x="251750" y="38066"/>
                  </a:lnTo>
                  <a:lnTo>
                    <a:pt x="235933" y="73048"/>
                  </a:lnTo>
                  <a:lnTo>
                    <a:pt x="233916" y="96337"/>
                  </a:lnTo>
                  <a:lnTo>
                    <a:pt x="242153" y="139883"/>
                  </a:lnTo>
                  <a:lnTo>
                    <a:pt x="257267" y="166128"/>
                  </a:lnTo>
                  <a:lnTo>
                    <a:pt x="265791" y="171535"/>
                  </a:lnTo>
                  <a:lnTo>
                    <a:pt x="300145" y="179145"/>
                  </a:lnTo>
                  <a:lnTo>
                    <a:pt x="350556" y="178597"/>
                  </a:lnTo>
                  <a:lnTo>
                    <a:pt x="377643" y="170709"/>
                  </a:lnTo>
                  <a:lnTo>
                    <a:pt x="395144" y="1612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68999" y="1231834"/>
              <a:ext cx="20929" cy="315856"/>
            </a:xfrm>
            <a:custGeom>
              <a:avLst/>
              <a:gdLst/>
              <a:ahLst/>
              <a:cxnLst/>
              <a:rect l="0" t="0" r="0" b="0"/>
              <a:pathLst>
                <a:path w="20929" h="315856">
                  <a:moveTo>
                    <a:pt x="10400" y="0"/>
                  </a:moveTo>
                  <a:lnTo>
                    <a:pt x="2066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7132" y="198628"/>
                  </a:lnTo>
                  <a:lnTo>
                    <a:pt x="9754" y="253098"/>
                  </a:lnTo>
                  <a:lnTo>
                    <a:pt x="13328" y="288681"/>
                  </a:lnTo>
                  <a:lnTo>
                    <a:pt x="20928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21471" y="1358176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8809" y="17958"/>
                  </a:lnTo>
                  <a:lnTo>
                    <a:pt x="141647" y="35149"/>
                  </a:lnTo>
                  <a:lnTo>
                    <a:pt x="81738" y="49530"/>
                  </a:lnTo>
                  <a:lnTo>
                    <a:pt x="18389" y="5223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74155" y="1179191"/>
              <a:ext cx="200043" cy="347442"/>
            </a:xfrm>
            <a:custGeom>
              <a:avLst/>
              <a:gdLst/>
              <a:ahLst/>
              <a:cxnLst/>
              <a:rect l="0" t="0" r="0" b="0"/>
              <a:pathLst>
                <a:path w="200043" h="347442">
                  <a:moveTo>
                    <a:pt x="0" y="0"/>
                  </a:moveTo>
                  <a:lnTo>
                    <a:pt x="11178" y="11179"/>
                  </a:lnTo>
                  <a:lnTo>
                    <a:pt x="16667" y="29145"/>
                  </a:lnTo>
                  <a:lnTo>
                    <a:pt x="25779" y="84396"/>
                  </a:lnTo>
                  <a:lnTo>
                    <a:pt x="35454" y="134451"/>
                  </a:lnTo>
                  <a:lnTo>
                    <a:pt x="49204" y="189295"/>
                  </a:lnTo>
                  <a:lnTo>
                    <a:pt x="60066" y="250908"/>
                  </a:lnTo>
                  <a:lnTo>
                    <a:pt x="68828" y="307216"/>
                  </a:lnTo>
                  <a:lnTo>
                    <a:pt x="68112" y="306586"/>
                  </a:lnTo>
                  <a:lnTo>
                    <a:pt x="66465" y="302657"/>
                  </a:lnTo>
                  <a:lnTo>
                    <a:pt x="63605" y="250022"/>
                  </a:lnTo>
                  <a:lnTo>
                    <a:pt x="63460" y="236871"/>
                  </a:lnTo>
                  <a:lnTo>
                    <a:pt x="66873" y="226934"/>
                  </a:lnTo>
                  <a:lnTo>
                    <a:pt x="80024" y="212774"/>
                  </a:lnTo>
                  <a:lnTo>
                    <a:pt x="88444" y="209700"/>
                  </a:lnTo>
                  <a:lnTo>
                    <a:pt x="107159" y="209403"/>
                  </a:lnTo>
                  <a:lnTo>
                    <a:pt x="127175" y="219410"/>
                  </a:lnTo>
                  <a:lnTo>
                    <a:pt x="163031" y="248841"/>
                  </a:lnTo>
                  <a:lnTo>
                    <a:pt x="179847" y="275722"/>
                  </a:lnTo>
                  <a:lnTo>
                    <a:pt x="191360" y="328739"/>
                  </a:lnTo>
                  <a:lnTo>
                    <a:pt x="200042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58424" y="143187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2196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47896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53181" y="1400590"/>
              <a:ext cx="157928" cy="126043"/>
            </a:xfrm>
            <a:custGeom>
              <a:avLst/>
              <a:gdLst/>
              <a:ahLst/>
              <a:cxnLst/>
              <a:rect l="0" t="0" r="0" b="0"/>
              <a:pathLst>
                <a:path w="157928" h="126043">
                  <a:moveTo>
                    <a:pt x="0" y="20757"/>
                  </a:moveTo>
                  <a:lnTo>
                    <a:pt x="17958" y="81867"/>
                  </a:lnTo>
                  <a:lnTo>
                    <a:pt x="25858" y="107884"/>
                  </a:lnTo>
                  <a:lnTo>
                    <a:pt x="23971" y="102764"/>
                  </a:lnTo>
                  <a:lnTo>
                    <a:pt x="21441" y="49739"/>
                  </a:lnTo>
                  <a:lnTo>
                    <a:pt x="23567" y="25449"/>
                  </a:lnTo>
                  <a:lnTo>
                    <a:pt x="32311" y="6854"/>
                  </a:lnTo>
                  <a:lnTo>
                    <a:pt x="40258" y="2130"/>
                  </a:lnTo>
                  <a:lnTo>
                    <a:pt x="61566" y="0"/>
                  </a:lnTo>
                  <a:lnTo>
                    <a:pt x="99870" y="10967"/>
                  </a:lnTo>
                  <a:lnTo>
                    <a:pt x="117696" y="25764"/>
                  </a:lnTo>
                  <a:lnTo>
                    <a:pt x="129518" y="45209"/>
                  </a:lnTo>
                  <a:lnTo>
                    <a:pt x="150402" y="103814"/>
                  </a:lnTo>
                  <a:lnTo>
                    <a:pt x="157927" y="1260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79523" y="1394423"/>
              <a:ext cx="266271" cy="374365"/>
            </a:xfrm>
            <a:custGeom>
              <a:avLst/>
              <a:gdLst/>
              <a:ahLst/>
              <a:cxnLst/>
              <a:rect l="0" t="0" r="0" b="0"/>
              <a:pathLst>
                <a:path w="266271" h="374365">
                  <a:moveTo>
                    <a:pt x="200041" y="58509"/>
                  </a:moveTo>
                  <a:lnTo>
                    <a:pt x="200041" y="36152"/>
                  </a:lnTo>
                  <a:lnTo>
                    <a:pt x="193802" y="18937"/>
                  </a:lnTo>
                  <a:lnTo>
                    <a:pt x="188863" y="11071"/>
                  </a:lnTo>
                  <a:lnTo>
                    <a:pt x="180891" y="5827"/>
                  </a:lnTo>
                  <a:lnTo>
                    <a:pt x="159555" y="0"/>
                  </a:lnTo>
                  <a:lnTo>
                    <a:pt x="149654" y="786"/>
                  </a:lnTo>
                  <a:lnTo>
                    <a:pt x="132413" y="7898"/>
                  </a:lnTo>
                  <a:lnTo>
                    <a:pt x="109553" y="25056"/>
                  </a:lnTo>
                  <a:lnTo>
                    <a:pt x="87962" y="50547"/>
                  </a:lnTo>
                  <a:lnTo>
                    <a:pt x="84378" y="60220"/>
                  </a:lnTo>
                  <a:lnTo>
                    <a:pt x="83515" y="80327"/>
                  </a:lnTo>
                  <a:lnTo>
                    <a:pt x="95195" y="111377"/>
                  </a:lnTo>
                  <a:lnTo>
                    <a:pt x="113474" y="137215"/>
                  </a:lnTo>
                  <a:lnTo>
                    <a:pt x="122442" y="141395"/>
                  </a:lnTo>
                  <a:lnTo>
                    <a:pt x="144886" y="142921"/>
                  </a:lnTo>
                  <a:lnTo>
                    <a:pt x="164219" y="136580"/>
                  </a:lnTo>
                  <a:lnTo>
                    <a:pt x="180611" y="124793"/>
                  </a:lnTo>
                  <a:lnTo>
                    <a:pt x="195695" y="107856"/>
                  </a:lnTo>
                  <a:lnTo>
                    <a:pt x="201823" y="105445"/>
                  </a:lnTo>
                  <a:lnTo>
                    <a:pt x="207078" y="107347"/>
                  </a:lnTo>
                  <a:lnTo>
                    <a:pt x="211752" y="112125"/>
                  </a:lnTo>
                  <a:lnTo>
                    <a:pt x="234440" y="166233"/>
                  </a:lnTo>
                  <a:lnTo>
                    <a:pt x="258687" y="225900"/>
                  </a:lnTo>
                  <a:lnTo>
                    <a:pt x="266270" y="247549"/>
                  </a:lnTo>
                  <a:lnTo>
                    <a:pt x="265938" y="290646"/>
                  </a:lnTo>
                  <a:lnTo>
                    <a:pt x="252842" y="329282"/>
                  </a:lnTo>
                  <a:lnTo>
                    <a:pt x="234427" y="348868"/>
                  </a:lnTo>
                  <a:lnTo>
                    <a:pt x="210644" y="363033"/>
                  </a:lnTo>
                  <a:lnTo>
                    <a:pt x="154129" y="372126"/>
                  </a:lnTo>
                  <a:lnTo>
                    <a:pt x="92576" y="368333"/>
                  </a:lnTo>
                  <a:lnTo>
                    <a:pt x="37697" y="365894"/>
                  </a:lnTo>
                  <a:lnTo>
                    <a:pt x="0" y="3743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76277" y="1315736"/>
              <a:ext cx="208656" cy="207684"/>
            </a:xfrm>
            <a:custGeom>
              <a:avLst/>
              <a:gdLst/>
              <a:ahLst/>
              <a:cxnLst/>
              <a:rect l="0" t="0" r="0" b="0"/>
              <a:pathLst>
                <a:path w="208656" h="207684">
                  <a:moveTo>
                    <a:pt x="156013" y="74025"/>
                  </a:moveTo>
                  <a:lnTo>
                    <a:pt x="135769" y="30063"/>
                  </a:lnTo>
                  <a:lnTo>
                    <a:pt x="111020" y="5367"/>
                  </a:lnTo>
                  <a:lnTo>
                    <a:pt x="101451" y="1347"/>
                  </a:lnTo>
                  <a:lnTo>
                    <a:pt x="81460" y="0"/>
                  </a:lnTo>
                  <a:lnTo>
                    <a:pt x="50475" y="5818"/>
                  </a:lnTo>
                  <a:lnTo>
                    <a:pt x="32678" y="17975"/>
                  </a:lnTo>
                  <a:lnTo>
                    <a:pt x="18139" y="35076"/>
                  </a:lnTo>
                  <a:lnTo>
                    <a:pt x="7778" y="54375"/>
                  </a:lnTo>
                  <a:lnTo>
                    <a:pt x="0" y="104935"/>
                  </a:lnTo>
                  <a:lnTo>
                    <a:pt x="992" y="150774"/>
                  </a:lnTo>
                  <a:lnTo>
                    <a:pt x="15064" y="186453"/>
                  </a:lnTo>
                  <a:lnTo>
                    <a:pt x="27469" y="204322"/>
                  </a:lnTo>
                  <a:lnTo>
                    <a:pt x="35222" y="207683"/>
                  </a:lnTo>
                  <a:lnTo>
                    <a:pt x="43900" y="207584"/>
                  </a:lnTo>
                  <a:lnTo>
                    <a:pt x="53195" y="205178"/>
                  </a:lnTo>
                  <a:lnTo>
                    <a:pt x="69762" y="193147"/>
                  </a:lnTo>
                  <a:lnTo>
                    <a:pt x="92242" y="163523"/>
                  </a:lnTo>
                  <a:lnTo>
                    <a:pt x="115210" y="117180"/>
                  </a:lnTo>
                  <a:lnTo>
                    <a:pt x="123776" y="74014"/>
                  </a:lnTo>
                  <a:lnTo>
                    <a:pt x="126333" y="74018"/>
                  </a:lnTo>
                  <a:lnTo>
                    <a:pt x="129207" y="77530"/>
                  </a:lnTo>
                  <a:lnTo>
                    <a:pt x="154695" y="136965"/>
                  </a:lnTo>
                  <a:lnTo>
                    <a:pt x="179799" y="163124"/>
                  </a:lnTo>
                  <a:lnTo>
                    <a:pt x="208655" y="1793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26567" y="1331053"/>
              <a:ext cx="137830" cy="188988"/>
            </a:xfrm>
            <a:custGeom>
              <a:avLst/>
              <a:gdLst/>
              <a:ahLst/>
              <a:cxnLst/>
              <a:rect l="0" t="0" r="0" b="0"/>
              <a:pathLst>
                <a:path w="137830" h="188988">
                  <a:moveTo>
                    <a:pt x="116293" y="6066"/>
                  </a:moveTo>
                  <a:lnTo>
                    <a:pt x="82671" y="0"/>
                  </a:lnTo>
                  <a:lnTo>
                    <a:pt x="57676" y="2590"/>
                  </a:lnTo>
                  <a:lnTo>
                    <a:pt x="37208" y="10760"/>
                  </a:lnTo>
                  <a:lnTo>
                    <a:pt x="5005" y="35069"/>
                  </a:lnTo>
                  <a:lnTo>
                    <a:pt x="1157" y="42949"/>
                  </a:lnTo>
                  <a:lnTo>
                    <a:pt x="0" y="61063"/>
                  </a:lnTo>
                  <a:lnTo>
                    <a:pt x="3669" y="68467"/>
                  </a:lnTo>
                  <a:lnTo>
                    <a:pt x="17105" y="79813"/>
                  </a:lnTo>
                  <a:lnTo>
                    <a:pt x="44400" y="92778"/>
                  </a:lnTo>
                  <a:lnTo>
                    <a:pt x="103807" y="102882"/>
                  </a:lnTo>
                  <a:lnTo>
                    <a:pt x="114988" y="105705"/>
                  </a:lnTo>
                  <a:lnTo>
                    <a:pt x="123612" y="111096"/>
                  </a:lnTo>
                  <a:lnTo>
                    <a:pt x="136313" y="126446"/>
                  </a:lnTo>
                  <a:lnTo>
                    <a:pt x="137829" y="135452"/>
                  </a:lnTo>
                  <a:lnTo>
                    <a:pt x="133273" y="154818"/>
                  </a:lnTo>
                  <a:lnTo>
                    <a:pt x="120330" y="168884"/>
                  </a:lnTo>
                  <a:lnTo>
                    <a:pt x="90193" y="183380"/>
                  </a:lnTo>
                  <a:lnTo>
                    <a:pt x="66088" y="188987"/>
                  </a:lnTo>
                  <a:lnTo>
                    <a:pt x="43677" y="187580"/>
                  </a:lnTo>
                  <a:lnTo>
                    <a:pt x="25137" y="179935"/>
                  </a:lnTo>
                  <a:lnTo>
                    <a:pt x="479" y="1639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80205" y="1358176"/>
              <a:ext cx="157495" cy="195222"/>
            </a:xfrm>
            <a:custGeom>
              <a:avLst/>
              <a:gdLst/>
              <a:ahLst/>
              <a:cxnLst/>
              <a:rect l="0" t="0" r="0" b="0"/>
              <a:pathLst>
                <a:path w="157495" h="19522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1076" y="146628"/>
                  </a:lnTo>
                  <a:lnTo>
                    <a:pt x="14259" y="157413"/>
                  </a:lnTo>
                  <a:lnTo>
                    <a:pt x="27153" y="175636"/>
                  </a:lnTo>
                  <a:lnTo>
                    <a:pt x="35505" y="183771"/>
                  </a:lnTo>
                  <a:lnTo>
                    <a:pt x="57264" y="192810"/>
                  </a:lnTo>
                  <a:lnTo>
                    <a:pt x="69617" y="195221"/>
                  </a:lnTo>
                  <a:lnTo>
                    <a:pt x="89582" y="191660"/>
                  </a:lnTo>
                  <a:lnTo>
                    <a:pt x="113975" y="176501"/>
                  </a:lnTo>
                  <a:lnTo>
                    <a:pt x="143178" y="144828"/>
                  </a:lnTo>
                  <a:lnTo>
                    <a:pt x="151132" y="122080"/>
                  </a:lnTo>
                  <a:lnTo>
                    <a:pt x="157494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48228" y="1376386"/>
              <a:ext cx="210571" cy="176769"/>
            </a:xfrm>
            <a:custGeom>
              <a:avLst/>
              <a:gdLst/>
              <a:ahLst/>
              <a:cxnLst/>
              <a:rect l="0" t="0" r="0" b="0"/>
              <a:pathLst>
                <a:path w="210571" h="176769">
                  <a:moveTo>
                    <a:pt x="0" y="2847"/>
                  </a:moveTo>
                  <a:lnTo>
                    <a:pt x="20243" y="46809"/>
                  </a:lnTo>
                  <a:lnTo>
                    <a:pt x="54309" y="108294"/>
                  </a:lnTo>
                  <a:lnTo>
                    <a:pt x="77047" y="171317"/>
                  </a:lnTo>
                  <a:lnTo>
                    <a:pt x="77100" y="175992"/>
                  </a:lnTo>
                  <a:lnTo>
                    <a:pt x="74797" y="176768"/>
                  </a:lnTo>
                  <a:lnTo>
                    <a:pt x="70921" y="174946"/>
                  </a:lnTo>
                  <a:lnTo>
                    <a:pt x="63496" y="163563"/>
                  </a:lnTo>
                  <a:lnTo>
                    <a:pt x="46836" y="116471"/>
                  </a:lnTo>
                  <a:lnTo>
                    <a:pt x="43047" y="64892"/>
                  </a:lnTo>
                  <a:lnTo>
                    <a:pt x="44868" y="39781"/>
                  </a:lnTo>
                  <a:lnTo>
                    <a:pt x="53476" y="20822"/>
                  </a:lnTo>
                  <a:lnTo>
                    <a:pt x="68221" y="7716"/>
                  </a:lnTo>
                  <a:lnTo>
                    <a:pt x="77066" y="2583"/>
                  </a:lnTo>
                  <a:lnTo>
                    <a:pt x="96252" y="0"/>
                  </a:lnTo>
                  <a:lnTo>
                    <a:pt x="116478" y="3921"/>
                  </a:lnTo>
                  <a:lnTo>
                    <a:pt x="146426" y="19283"/>
                  </a:lnTo>
                  <a:lnTo>
                    <a:pt x="162954" y="31989"/>
                  </a:lnTo>
                  <a:lnTo>
                    <a:pt x="179824" y="57885"/>
                  </a:lnTo>
                  <a:lnTo>
                    <a:pt x="203316" y="118870"/>
                  </a:lnTo>
                  <a:lnTo>
                    <a:pt x="210570" y="1397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26908" y="1442404"/>
              <a:ext cx="16118" cy="94757"/>
            </a:xfrm>
            <a:custGeom>
              <a:avLst/>
              <a:gdLst/>
              <a:ahLst/>
              <a:cxnLst/>
              <a:rect l="0" t="0" r="0" b="0"/>
              <a:pathLst>
                <a:path w="16118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117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11440" y="131606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58839" y="1273948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5005"/>
                  </a:lnTo>
                  <a:lnTo>
                    <a:pt x="21789" y="217990"/>
                  </a:lnTo>
                  <a:lnTo>
                    <a:pt x="31802" y="245524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85140" y="140029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7" y="8333"/>
                  </a:lnTo>
                  <a:lnTo>
                    <a:pt x="79554" y="10095"/>
                  </a:lnTo>
                  <a:lnTo>
                    <a:pt x="19733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27336" y="1337119"/>
              <a:ext cx="126343" cy="237267"/>
            </a:xfrm>
            <a:custGeom>
              <a:avLst/>
              <a:gdLst/>
              <a:ahLst/>
              <a:cxnLst/>
              <a:rect l="0" t="0" r="0" b="0"/>
              <a:pathLst>
                <a:path w="126343" h="237267">
                  <a:moveTo>
                    <a:pt x="0" y="94756"/>
                  </a:moveTo>
                  <a:lnTo>
                    <a:pt x="3120" y="137448"/>
                  </a:lnTo>
                  <a:lnTo>
                    <a:pt x="21331" y="200092"/>
                  </a:lnTo>
                  <a:lnTo>
                    <a:pt x="29368" y="219951"/>
                  </a:lnTo>
                  <a:lnTo>
                    <a:pt x="40738" y="236576"/>
                  </a:lnTo>
                  <a:lnTo>
                    <a:pt x="42367" y="237266"/>
                  </a:lnTo>
                  <a:lnTo>
                    <a:pt x="20969" y="178185"/>
                  </a:lnTo>
                  <a:lnTo>
                    <a:pt x="4668" y="125067"/>
                  </a:lnTo>
                  <a:lnTo>
                    <a:pt x="2553" y="87489"/>
                  </a:lnTo>
                  <a:lnTo>
                    <a:pt x="6204" y="64620"/>
                  </a:lnTo>
                  <a:lnTo>
                    <a:pt x="17966" y="45878"/>
                  </a:lnTo>
                  <a:lnTo>
                    <a:pt x="34891" y="30918"/>
                  </a:lnTo>
                  <a:lnTo>
                    <a:pt x="84663" y="785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077482" y="1396955"/>
              <a:ext cx="197295" cy="173431"/>
            </a:xfrm>
            <a:custGeom>
              <a:avLst/>
              <a:gdLst/>
              <a:ahLst/>
              <a:cxnLst/>
              <a:rect l="0" t="0" r="0" b="0"/>
              <a:pathLst>
                <a:path w="197295" h="173431">
                  <a:moveTo>
                    <a:pt x="155181" y="55977"/>
                  </a:moveTo>
                  <a:lnTo>
                    <a:pt x="149591" y="39210"/>
                  </a:lnTo>
                  <a:lnTo>
                    <a:pt x="137488" y="24738"/>
                  </a:lnTo>
                  <a:lnTo>
                    <a:pt x="110944" y="6557"/>
                  </a:lnTo>
                  <a:lnTo>
                    <a:pt x="101123" y="1973"/>
                  </a:lnTo>
                  <a:lnTo>
                    <a:pt x="80852" y="0"/>
                  </a:lnTo>
                  <a:lnTo>
                    <a:pt x="61314" y="4192"/>
                  </a:lnTo>
                  <a:lnTo>
                    <a:pt x="29708" y="25948"/>
                  </a:lnTo>
                  <a:lnTo>
                    <a:pt x="16357" y="40291"/>
                  </a:lnTo>
                  <a:lnTo>
                    <a:pt x="6523" y="58364"/>
                  </a:lnTo>
                  <a:lnTo>
                    <a:pt x="0" y="93859"/>
                  </a:lnTo>
                  <a:lnTo>
                    <a:pt x="3656" y="128423"/>
                  </a:lnTo>
                  <a:lnTo>
                    <a:pt x="12187" y="147057"/>
                  </a:lnTo>
                  <a:lnTo>
                    <a:pt x="17738" y="155301"/>
                  </a:lnTo>
                  <a:lnTo>
                    <a:pt x="33263" y="167582"/>
                  </a:lnTo>
                  <a:lnTo>
                    <a:pt x="42317" y="172494"/>
                  </a:lnTo>
                  <a:lnTo>
                    <a:pt x="50692" y="173430"/>
                  </a:lnTo>
                  <a:lnTo>
                    <a:pt x="66237" y="168230"/>
                  </a:lnTo>
                  <a:lnTo>
                    <a:pt x="77826" y="155000"/>
                  </a:lnTo>
                  <a:lnTo>
                    <a:pt x="94797" y="117911"/>
                  </a:lnTo>
                  <a:lnTo>
                    <a:pt x="102179" y="76573"/>
                  </a:lnTo>
                  <a:lnTo>
                    <a:pt x="104638" y="76727"/>
                  </a:lnTo>
                  <a:lnTo>
                    <a:pt x="110490" y="86256"/>
                  </a:lnTo>
                  <a:lnTo>
                    <a:pt x="127227" y="130891"/>
                  </a:lnTo>
                  <a:lnTo>
                    <a:pt x="140417" y="145034"/>
                  </a:lnTo>
                  <a:lnTo>
                    <a:pt x="157978" y="154050"/>
                  </a:lnTo>
                  <a:lnTo>
                    <a:pt x="197294" y="1612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27419" y="1221305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61453"/>
                  </a:lnTo>
                  <a:lnTo>
                    <a:pt x="11453" y="215904"/>
                  </a:lnTo>
                  <a:lnTo>
                    <a:pt x="19160" y="276225"/>
                  </a:lnTo>
                  <a:lnTo>
                    <a:pt x="29141" y="33273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22134" y="135817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7" y="5589"/>
                  </a:lnTo>
                  <a:lnTo>
                    <a:pt x="69487" y="16788"/>
                  </a:lnTo>
                  <a:lnTo>
                    <a:pt x="2044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32704" y="1382246"/>
              <a:ext cx="177522" cy="207558"/>
            </a:xfrm>
            <a:custGeom>
              <a:avLst/>
              <a:gdLst/>
              <a:ahLst/>
              <a:cxnLst/>
              <a:rect l="0" t="0" r="0" b="0"/>
              <a:pathLst>
                <a:path w="177522" h="207558">
                  <a:moveTo>
                    <a:pt x="0" y="81215"/>
                  </a:moveTo>
                  <a:lnTo>
                    <a:pt x="58617" y="81215"/>
                  </a:lnTo>
                  <a:lnTo>
                    <a:pt x="111621" y="80045"/>
                  </a:lnTo>
                  <a:lnTo>
                    <a:pt x="167904" y="66561"/>
                  </a:lnTo>
                  <a:lnTo>
                    <a:pt x="173937" y="60917"/>
                  </a:lnTo>
                  <a:lnTo>
                    <a:pt x="176790" y="53645"/>
                  </a:lnTo>
                  <a:lnTo>
                    <a:pt x="177521" y="45287"/>
                  </a:lnTo>
                  <a:lnTo>
                    <a:pt x="172095" y="29762"/>
                  </a:lnTo>
                  <a:lnTo>
                    <a:pt x="167373" y="22346"/>
                  </a:lnTo>
                  <a:lnTo>
                    <a:pt x="152767" y="10987"/>
                  </a:lnTo>
                  <a:lnTo>
                    <a:pt x="133407" y="3209"/>
                  </a:lnTo>
                  <a:lnTo>
                    <a:pt x="97370" y="0"/>
                  </a:lnTo>
                  <a:lnTo>
                    <a:pt x="74861" y="3395"/>
                  </a:lnTo>
                  <a:lnTo>
                    <a:pt x="56279" y="11923"/>
                  </a:lnTo>
                  <a:lnTo>
                    <a:pt x="40221" y="24682"/>
                  </a:lnTo>
                  <a:lnTo>
                    <a:pt x="19196" y="51596"/>
                  </a:lnTo>
                  <a:lnTo>
                    <a:pt x="9312" y="71560"/>
                  </a:lnTo>
                  <a:lnTo>
                    <a:pt x="7258" y="95251"/>
                  </a:lnTo>
                  <a:lnTo>
                    <a:pt x="15472" y="142999"/>
                  </a:lnTo>
                  <a:lnTo>
                    <a:pt x="30581" y="169971"/>
                  </a:lnTo>
                  <a:lnTo>
                    <a:pt x="46347" y="182273"/>
                  </a:lnTo>
                  <a:lnTo>
                    <a:pt x="94757" y="2075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38031" y="1589803"/>
              <a:ext cx="97863" cy="136871"/>
            </a:xfrm>
            <a:custGeom>
              <a:avLst/>
              <a:gdLst/>
              <a:ahLst/>
              <a:cxnLst/>
              <a:rect l="0" t="0" r="0" b="0"/>
              <a:pathLst>
                <a:path w="97863" h="136871">
                  <a:moveTo>
                    <a:pt x="0" y="0"/>
                  </a:moveTo>
                  <a:lnTo>
                    <a:pt x="42691" y="14572"/>
                  </a:lnTo>
                  <a:lnTo>
                    <a:pt x="78753" y="39403"/>
                  </a:lnTo>
                  <a:lnTo>
                    <a:pt x="95604" y="65487"/>
                  </a:lnTo>
                  <a:lnTo>
                    <a:pt x="97862" y="85257"/>
                  </a:lnTo>
                  <a:lnTo>
                    <a:pt x="93797" y="104572"/>
                  </a:lnTo>
                  <a:lnTo>
                    <a:pt x="73699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47701" y="1427962"/>
              <a:ext cx="159460" cy="174895"/>
            </a:xfrm>
            <a:custGeom>
              <a:avLst/>
              <a:gdLst/>
              <a:ahLst/>
              <a:cxnLst/>
              <a:rect l="0" t="0" r="0" b="0"/>
              <a:pathLst>
                <a:path w="159460" h="174895">
                  <a:moveTo>
                    <a:pt x="143055" y="24970"/>
                  </a:moveTo>
                  <a:lnTo>
                    <a:pt x="99092" y="1251"/>
                  </a:lnTo>
                  <a:lnTo>
                    <a:pt x="79062" y="0"/>
                  </a:lnTo>
                  <a:lnTo>
                    <a:pt x="58462" y="4514"/>
                  </a:lnTo>
                  <a:lnTo>
                    <a:pt x="28303" y="20209"/>
                  </a:lnTo>
                  <a:lnTo>
                    <a:pt x="11726" y="32993"/>
                  </a:lnTo>
                  <a:lnTo>
                    <a:pt x="2798" y="55832"/>
                  </a:lnTo>
                  <a:lnTo>
                    <a:pt x="0" y="84310"/>
                  </a:lnTo>
                  <a:lnTo>
                    <a:pt x="2656" y="112565"/>
                  </a:lnTo>
                  <a:lnTo>
                    <a:pt x="10855" y="134481"/>
                  </a:lnTo>
                  <a:lnTo>
                    <a:pt x="16317" y="143601"/>
                  </a:lnTo>
                  <a:lnTo>
                    <a:pt x="34864" y="156854"/>
                  </a:lnTo>
                  <a:lnTo>
                    <a:pt x="79310" y="174894"/>
                  </a:lnTo>
                  <a:lnTo>
                    <a:pt x="103806" y="173101"/>
                  </a:lnTo>
                  <a:lnTo>
                    <a:pt x="127950" y="163336"/>
                  </a:lnTo>
                  <a:lnTo>
                    <a:pt x="146480" y="147297"/>
                  </a:lnTo>
                  <a:lnTo>
                    <a:pt x="156276" y="125351"/>
                  </a:lnTo>
                  <a:lnTo>
                    <a:pt x="159459" y="101170"/>
                  </a:lnTo>
                  <a:lnTo>
                    <a:pt x="156975" y="78724"/>
                  </a:lnTo>
                  <a:lnTo>
                    <a:pt x="148852" y="60169"/>
                  </a:lnTo>
                  <a:lnTo>
                    <a:pt x="121998" y="249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3927" y="1438249"/>
              <a:ext cx="200043" cy="151880"/>
            </a:xfrm>
            <a:custGeom>
              <a:avLst/>
              <a:gdLst/>
              <a:ahLst/>
              <a:cxnLst/>
              <a:rect l="0" t="0" r="0" b="0"/>
              <a:pathLst>
                <a:path w="200043" h="151880">
                  <a:moveTo>
                    <a:pt x="0" y="35740"/>
                  </a:moveTo>
                  <a:lnTo>
                    <a:pt x="28681" y="89615"/>
                  </a:lnTo>
                  <a:lnTo>
                    <a:pt x="44503" y="121503"/>
                  </a:lnTo>
                  <a:lnTo>
                    <a:pt x="49025" y="146777"/>
                  </a:lnTo>
                  <a:lnTo>
                    <a:pt x="47891" y="151879"/>
                  </a:lnTo>
                  <a:lnTo>
                    <a:pt x="44796" y="151770"/>
                  </a:lnTo>
                  <a:lnTo>
                    <a:pt x="40393" y="148189"/>
                  </a:lnTo>
                  <a:lnTo>
                    <a:pt x="28606" y="120791"/>
                  </a:lnTo>
                  <a:lnTo>
                    <a:pt x="23294" y="83037"/>
                  </a:lnTo>
                  <a:lnTo>
                    <a:pt x="27309" y="47804"/>
                  </a:lnTo>
                  <a:lnTo>
                    <a:pt x="41497" y="15138"/>
                  </a:lnTo>
                  <a:lnTo>
                    <a:pt x="49891" y="7968"/>
                  </a:lnTo>
                  <a:lnTo>
                    <a:pt x="71697" y="0"/>
                  </a:lnTo>
                  <a:lnTo>
                    <a:pt x="93866" y="2698"/>
                  </a:lnTo>
                  <a:lnTo>
                    <a:pt x="122959" y="17371"/>
                  </a:lnTo>
                  <a:lnTo>
                    <a:pt x="146397" y="39656"/>
                  </a:lnTo>
                  <a:lnTo>
                    <a:pt x="186306" y="99255"/>
                  </a:lnTo>
                  <a:lnTo>
                    <a:pt x="200042" y="1410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85554" y="1242362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9065" y="58617"/>
                  </a:lnTo>
                  <a:lnTo>
                    <a:pt x="15684" y="104586"/>
                  </a:lnTo>
                  <a:lnTo>
                    <a:pt x="19465" y="160840"/>
                  </a:lnTo>
                  <a:lnTo>
                    <a:pt x="20585" y="216372"/>
                  </a:lnTo>
                  <a:lnTo>
                    <a:pt x="20964" y="279133"/>
                  </a:lnTo>
                  <a:lnTo>
                    <a:pt x="21038" y="333471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48725" y="1495046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59253" y="1452932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126342" y="0"/>
                  </a:moveTo>
                  <a:lnTo>
                    <a:pt x="107214" y="62281"/>
                  </a:lnTo>
                  <a:lnTo>
                    <a:pt x="83222" y="119451"/>
                  </a:lnTo>
                  <a:lnTo>
                    <a:pt x="61543" y="181133"/>
                  </a:lnTo>
                  <a:lnTo>
                    <a:pt x="37590" y="238377"/>
                  </a:lnTo>
                  <a:lnTo>
                    <a:pt x="13448" y="28538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959337" y="1421347"/>
              <a:ext cx="240761" cy="158500"/>
            </a:xfrm>
            <a:custGeom>
              <a:avLst/>
              <a:gdLst/>
              <a:ahLst/>
              <a:cxnLst/>
              <a:rect l="0" t="0" r="0" b="0"/>
              <a:pathLst>
                <a:path w="240761" h="158500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24749" y="136037"/>
                  </a:lnTo>
                  <a:lnTo>
                    <a:pt x="30537" y="144503"/>
                  </a:lnTo>
                  <a:lnTo>
                    <a:pt x="46326" y="157030"/>
                  </a:lnTo>
                  <a:lnTo>
                    <a:pt x="54281" y="158499"/>
                  </a:lnTo>
                  <a:lnTo>
                    <a:pt x="61924" y="157139"/>
                  </a:lnTo>
                  <a:lnTo>
                    <a:pt x="76655" y="149388"/>
                  </a:lnTo>
                  <a:lnTo>
                    <a:pt x="91000" y="138144"/>
                  </a:lnTo>
                  <a:lnTo>
                    <a:pt x="98936" y="119109"/>
                  </a:lnTo>
                  <a:lnTo>
                    <a:pt x="101052" y="107482"/>
                  </a:lnTo>
                  <a:lnTo>
                    <a:pt x="104803" y="103240"/>
                  </a:lnTo>
                  <a:lnTo>
                    <a:pt x="109643" y="103922"/>
                  </a:lnTo>
                  <a:lnTo>
                    <a:pt x="115209" y="107885"/>
                  </a:lnTo>
                  <a:lnTo>
                    <a:pt x="145608" y="153491"/>
                  </a:lnTo>
                  <a:lnTo>
                    <a:pt x="153224" y="157309"/>
                  </a:lnTo>
                  <a:lnTo>
                    <a:pt x="171044" y="158432"/>
                  </a:lnTo>
                  <a:lnTo>
                    <a:pt x="200808" y="152488"/>
                  </a:lnTo>
                  <a:lnTo>
                    <a:pt x="218319" y="140302"/>
                  </a:lnTo>
                  <a:lnTo>
                    <a:pt x="226264" y="132139"/>
                  </a:lnTo>
                  <a:lnTo>
                    <a:pt x="235092" y="110591"/>
                  </a:lnTo>
                  <a:lnTo>
                    <a:pt x="240760" y="58630"/>
                  </a:lnTo>
                  <a:lnTo>
                    <a:pt x="235296" y="37366"/>
                  </a:lnTo>
                  <a:lnTo>
                    <a:pt x="221098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75193" y="145293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64663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28993" y="1326590"/>
              <a:ext cx="14655" cy="273742"/>
            </a:xfrm>
            <a:custGeom>
              <a:avLst/>
              <a:gdLst/>
              <a:ahLst/>
              <a:cxnLst/>
              <a:rect l="0" t="0" r="0" b="0"/>
              <a:pathLst>
                <a:path w="14655" h="273742">
                  <a:moveTo>
                    <a:pt x="14654" y="0"/>
                  </a:moveTo>
                  <a:lnTo>
                    <a:pt x="0" y="53028"/>
                  </a:lnTo>
                  <a:lnTo>
                    <a:pt x="2097" y="104408"/>
                  </a:lnTo>
                  <a:lnTo>
                    <a:pt x="3725" y="166550"/>
                  </a:lnTo>
                  <a:lnTo>
                    <a:pt x="4046" y="224232"/>
                  </a:lnTo>
                  <a:lnTo>
                    <a:pt x="14654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96249" y="1442404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36484" y="14654"/>
                  </a:lnTo>
                  <a:lnTo>
                    <a:pt x="79039" y="19792"/>
                  </a:lnTo>
                  <a:lnTo>
                    <a:pt x="27658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39866" y="1263419"/>
              <a:ext cx="160399" cy="326385"/>
            </a:xfrm>
            <a:custGeom>
              <a:avLst/>
              <a:gdLst/>
              <a:ahLst/>
              <a:cxnLst/>
              <a:rect l="0" t="0" r="0" b="0"/>
              <a:pathLst>
                <a:path w="160399" h="326385">
                  <a:moveTo>
                    <a:pt x="9066" y="0"/>
                  </a:moveTo>
                  <a:lnTo>
                    <a:pt x="0" y="58617"/>
                  </a:lnTo>
                  <a:lnTo>
                    <a:pt x="7232" y="118857"/>
                  </a:lnTo>
                  <a:lnTo>
                    <a:pt x="19925" y="173217"/>
                  </a:lnTo>
                  <a:lnTo>
                    <a:pt x="28108" y="233997"/>
                  </a:lnTo>
                  <a:lnTo>
                    <a:pt x="35790" y="275639"/>
                  </a:lnTo>
                  <a:lnTo>
                    <a:pt x="35071" y="275006"/>
                  </a:lnTo>
                  <a:lnTo>
                    <a:pt x="33422" y="271075"/>
                  </a:lnTo>
                  <a:lnTo>
                    <a:pt x="39180" y="232314"/>
                  </a:lnTo>
                  <a:lnTo>
                    <a:pt x="45067" y="210875"/>
                  </a:lnTo>
                  <a:lnTo>
                    <a:pt x="51783" y="203755"/>
                  </a:lnTo>
                  <a:lnTo>
                    <a:pt x="71725" y="195843"/>
                  </a:lnTo>
                  <a:lnTo>
                    <a:pt x="93066" y="198565"/>
                  </a:lnTo>
                  <a:lnTo>
                    <a:pt x="113080" y="208744"/>
                  </a:lnTo>
                  <a:lnTo>
                    <a:pt x="129774" y="224966"/>
                  </a:lnTo>
                  <a:lnTo>
                    <a:pt x="146736" y="253830"/>
                  </a:lnTo>
                  <a:lnTo>
                    <a:pt x="159171" y="290198"/>
                  </a:lnTo>
                  <a:lnTo>
                    <a:pt x="160398" y="307572"/>
                  </a:lnTo>
                  <a:lnTo>
                    <a:pt x="156464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59543" y="1426062"/>
              <a:ext cx="294799" cy="142685"/>
            </a:xfrm>
            <a:custGeom>
              <a:avLst/>
              <a:gdLst/>
              <a:ahLst/>
              <a:cxnLst/>
              <a:rect l="0" t="0" r="0" b="0"/>
              <a:pathLst>
                <a:path w="294799" h="142685">
                  <a:moveTo>
                    <a:pt x="0" y="5813"/>
                  </a:moveTo>
                  <a:lnTo>
                    <a:pt x="3120" y="48505"/>
                  </a:lnTo>
                  <a:lnTo>
                    <a:pt x="17958" y="109051"/>
                  </a:lnTo>
                  <a:lnTo>
                    <a:pt x="25858" y="141947"/>
                  </a:lnTo>
                  <a:lnTo>
                    <a:pt x="25428" y="142193"/>
                  </a:lnTo>
                  <a:lnTo>
                    <a:pt x="23971" y="138847"/>
                  </a:lnTo>
                  <a:lnTo>
                    <a:pt x="21441" y="75772"/>
                  </a:lnTo>
                  <a:lnTo>
                    <a:pt x="23567" y="45095"/>
                  </a:lnTo>
                  <a:lnTo>
                    <a:pt x="32311" y="19762"/>
                  </a:lnTo>
                  <a:lnTo>
                    <a:pt x="39088" y="13943"/>
                  </a:lnTo>
                  <a:lnTo>
                    <a:pt x="47116" y="12403"/>
                  </a:lnTo>
                  <a:lnTo>
                    <a:pt x="55977" y="13716"/>
                  </a:lnTo>
                  <a:lnTo>
                    <a:pt x="72062" y="21414"/>
                  </a:lnTo>
                  <a:lnTo>
                    <a:pt x="79627" y="26742"/>
                  </a:lnTo>
                  <a:lnTo>
                    <a:pt x="91152" y="42021"/>
                  </a:lnTo>
                  <a:lnTo>
                    <a:pt x="113671" y="80426"/>
                  </a:lnTo>
                  <a:lnTo>
                    <a:pt x="117895" y="81291"/>
                  </a:lnTo>
                  <a:lnTo>
                    <a:pt x="120711" y="76019"/>
                  </a:lnTo>
                  <a:lnTo>
                    <a:pt x="130819" y="36709"/>
                  </a:lnTo>
                  <a:lnTo>
                    <a:pt x="146256" y="11198"/>
                  </a:lnTo>
                  <a:lnTo>
                    <a:pt x="154826" y="5894"/>
                  </a:lnTo>
                  <a:lnTo>
                    <a:pt x="176827" y="0"/>
                  </a:lnTo>
                  <a:lnTo>
                    <a:pt x="199083" y="3619"/>
                  </a:lnTo>
                  <a:lnTo>
                    <a:pt x="228223" y="18811"/>
                  </a:lnTo>
                  <a:lnTo>
                    <a:pt x="251675" y="41250"/>
                  </a:lnTo>
                  <a:lnTo>
                    <a:pt x="270322" y="70125"/>
                  </a:lnTo>
                  <a:lnTo>
                    <a:pt x="278071" y="91718"/>
                  </a:lnTo>
                  <a:lnTo>
                    <a:pt x="283603" y="125503"/>
                  </a:lnTo>
                  <a:lnTo>
                    <a:pt x="286165" y="131230"/>
                  </a:lnTo>
                  <a:lnTo>
                    <a:pt x="294798" y="14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14132" y="1419744"/>
              <a:ext cx="143999" cy="161232"/>
            </a:xfrm>
            <a:custGeom>
              <a:avLst/>
              <a:gdLst/>
              <a:ahLst/>
              <a:cxnLst/>
              <a:rect l="0" t="0" r="0" b="0"/>
              <a:pathLst>
                <a:path w="143999" h="161232">
                  <a:moveTo>
                    <a:pt x="87608" y="12131"/>
                  </a:moveTo>
                  <a:lnTo>
                    <a:pt x="76430" y="953"/>
                  </a:lnTo>
                  <a:lnTo>
                    <a:pt x="70798" y="0"/>
                  </a:lnTo>
                  <a:lnTo>
                    <a:pt x="64703" y="1704"/>
                  </a:lnTo>
                  <a:lnTo>
                    <a:pt x="38110" y="21250"/>
                  </a:lnTo>
                  <a:lnTo>
                    <a:pt x="11497" y="63282"/>
                  </a:lnTo>
                  <a:lnTo>
                    <a:pt x="1918" y="85168"/>
                  </a:lnTo>
                  <a:lnTo>
                    <a:pt x="0" y="106593"/>
                  </a:lnTo>
                  <a:lnTo>
                    <a:pt x="1127" y="117220"/>
                  </a:lnTo>
                  <a:lnTo>
                    <a:pt x="11737" y="135266"/>
                  </a:lnTo>
                  <a:lnTo>
                    <a:pt x="28151" y="149916"/>
                  </a:lnTo>
                  <a:lnTo>
                    <a:pt x="47145" y="160327"/>
                  </a:lnTo>
                  <a:lnTo>
                    <a:pt x="57123" y="161231"/>
                  </a:lnTo>
                  <a:lnTo>
                    <a:pt x="77568" y="155997"/>
                  </a:lnTo>
                  <a:lnTo>
                    <a:pt x="108810" y="139896"/>
                  </a:lnTo>
                  <a:lnTo>
                    <a:pt x="123548" y="123898"/>
                  </a:lnTo>
                  <a:lnTo>
                    <a:pt x="142540" y="85031"/>
                  </a:lnTo>
                  <a:lnTo>
                    <a:pt x="143998" y="64418"/>
                  </a:lnTo>
                  <a:lnTo>
                    <a:pt x="142749" y="54008"/>
                  </a:lnTo>
                  <a:lnTo>
                    <a:pt x="138407" y="45898"/>
                  </a:lnTo>
                  <a:lnTo>
                    <a:pt x="98136" y="121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64911" y="1421210"/>
              <a:ext cx="263213" cy="189651"/>
            </a:xfrm>
            <a:custGeom>
              <a:avLst/>
              <a:gdLst/>
              <a:ahLst/>
              <a:cxnLst/>
              <a:rect l="0" t="0" r="0" b="0"/>
              <a:pathLst>
                <a:path w="263213" h="189651">
                  <a:moveTo>
                    <a:pt x="0" y="21194"/>
                  </a:moveTo>
                  <a:lnTo>
                    <a:pt x="55659" y="66975"/>
                  </a:lnTo>
                  <a:lnTo>
                    <a:pt x="72701" y="85995"/>
                  </a:lnTo>
                  <a:lnTo>
                    <a:pt x="97210" y="137222"/>
                  </a:lnTo>
                  <a:lnTo>
                    <a:pt x="97562" y="140660"/>
                  </a:lnTo>
                  <a:lnTo>
                    <a:pt x="95457" y="139442"/>
                  </a:lnTo>
                  <a:lnTo>
                    <a:pt x="91714" y="135121"/>
                  </a:lnTo>
                  <a:lnTo>
                    <a:pt x="86446" y="106682"/>
                  </a:lnTo>
                  <a:lnTo>
                    <a:pt x="87006" y="49085"/>
                  </a:lnTo>
                  <a:lnTo>
                    <a:pt x="95601" y="24231"/>
                  </a:lnTo>
                  <a:lnTo>
                    <a:pt x="110339" y="7726"/>
                  </a:lnTo>
                  <a:lnTo>
                    <a:pt x="119183" y="1687"/>
                  </a:lnTo>
                  <a:lnTo>
                    <a:pt x="129758" y="0"/>
                  </a:lnTo>
                  <a:lnTo>
                    <a:pt x="153986" y="4365"/>
                  </a:lnTo>
                  <a:lnTo>
                    <a:pt x="188345" y="19977"/>
                  </a:lnTo>
                  <a:lnTo>
                    <a:pt x="215163" y="45010"/>
                  </a:lnTo>
                  <a:lnTo>
                    <a:pt x="232337" y="80243"/>
                  </a:lnTo>
                  <a:lnTo>
                    <a:pt x="247452" y="134070"/>
                  </a:lnTo>
                  <a:lnTo>
                    <a:pt x="252304" y="171102"/>
                  </a:lnTo>
                  <a:lnTo>
                    <a:pt x="263212" y="1896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728124" y="1432827"/>
              <a:ext cx="126343" cy="178034"/>
            </a:xfrm>
            <a:custGeom>
              <a:avLst/>
              <a:gdLst/>
              <a:ahLst/>
              <a:cxnLst/>
              <a:rect l="0" t="0" r="0" b="0"/>
              <a:pathLst>
                <a:path w="126343" h="178034">
                  <a:moveTo>
                    <a:pt x="0" y="114862"/>
                  </a:moveTo>
                  <a:lnTo>
                    <a:pt x="11178" y="98094"/>
                  </a:lnTo>
                  <a:lnTo>
                    <a:pt x="29145" y="86742"/>
                  </a:lnTo>
                  <a:lnTo>
                    <a:pt x="91422" y="59404"/>
                  </a:lnTo>
                  <a:lnTo>
                    <a:pt x="122174" y="33587"/>
                  </a:lnTo>
                  <a:lnTo>
                    <a:pt x="124734" y="25584"/>
                  </a:lnTo>
                  <a:lnTo>
                    <a:pt x="121338" y="7332"/>
                  </a:lnTo>
                  <a:lnTo>
                    <a:pt x="115987" y="2231"/>
                  </a:lnTo>
                  <a:lnTo>
                    <a:pt x="108911" y="0"/>
                  </a:lnTo>
                  <a:lnTo>
                    <a:pt x="91689" y="641"/>
                  </a:lnTo>
                  <a:lnTo>
                    <a:pt x="72336" y="4825"/>
                  </a:lnTo>
                  <a:lnTo>
                    <a:pt x="47300" y="19347"/>
                  </a:lnTo>
                  <a:lnTo>
                    <a:pt x="25064" y="49646"/>
                  </a:lnTo>
                  <a:lnTo>
                    <a:pt x="14836" y="88260"/>
                  </a:lnTo>
                  <a:lnTo>
                    <a:pt x="17394" y="123747"/>
                  </a:lnTo>
                  <a:lnTo>
                    <a:pt x="25668" y="142597"/>
                  </a:lnTo>
                  <a:lnTo>
                    <a:pt x="31150" y="150900"/>
                  </a:lnTo>
                  <a:lnTo>
                    <a:pt x="46600" y="163244"/>
                  </a:lnTo>
                  <a:lnTo>
                    <a:pt x="66335" y="171460"/>
                  </a:lnTo>
                  <a:lnTo>
                    <a:pt x="126342" y="17803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07109" y="1473989"/>
              <a:ext cx="94757" cy="94758"/>
            </a:xfrm>
            <a:custGeom>
              <a:avLst/>
              <a:gdLst/>
              <a:ahLst/>
              <a:cxnLst/>
              <a:rect l="0" t="0" r="0" b="0"/>
              <a:pathLst>
                <a:path w="94757" h="94758">
                  <a:moveTo>
                    <a:pt x="0" y="0"/>
                  </a:moveTo>
                  <a:lnTo>
                    <a:pt x="49498" y="55088"/>
                  </a:lnTo>
                  <a:lnTo>
                    <a:pt x="76111" y="84495"/>
                  </a:lnTo>
                  <a:lnTo>
                    <a:pt x="94756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17637" y="1473989"/>
              <a:ext cx="126343" cy="431670"/>
            </a:xfrm>
            <a:custGeom>
              <a:avLst/>
              <a:gdLst/>
              <a:ahLst/>
              <a:cxnLst/>
              <a:rect l="0" t="0" r="0" b="0"/>
              <a:pathLst>
                <a:path w="126343" h="431670">
                  <a:moveTo>
                    <a:pt x="126342" y="0"/>
                  </a:moveTo>
                  <a:lnTo>
                    <a:pt x="97034" y="58617"/>
                  </a:lnTo>
                  <a:lnTo>
                    <a:pt x="82433" y="110175"/>
                  </a:lnTo>
                  <a:lnTo>
                    <a:pt x="59784" y="165263"/>
                  </a:lnTo>
                  <a:lnTo>
                    <a:pt x="39082" y="226267"/>
                  </a:lnTo>
                  <a:lnTo>
                    <a:pt x="24661" y="276192"/>
                  </a:lnTo>
                  <a:lnTo>
                    <a:pt x="14066" y="327890"/>
                  </a:lnTo>
                  <a:lnTo>
                    <a:pt x="3125" y="38846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636678" y="2295212"/>
            <a:ext cx="658535" cy="430184"/>
            <a:chOff x="1636678" y="2295212"/>
            <a:chExt cx="658535" cy="430184"/>
          </a:xfrm>
        </p:grpSpPr>
        <p:sp>
          <p:nvSpPr>
            <p:cNvPr id="82" name="Freeform 81"/>
            <p:cNvSpPr/>
            <p:nvPr/>
          </p:nvSpPr>
          <p:spPr>
            <a:xfrm>
              <a:off x="1636678" y="2305741"/>
              <a:ext cx="247924" cy="419655"/>
            </a:xfrm>
            <a:custGeom>
              <a:avLst/>
              <a:gdLst/>
              <a:ahLst/>
              <a:cxnLst/>
              <a:rect l="0" t="0" r="0" b="0"/>
              <a:pathLst>
                <a:path w="247924" h="419655">
                  <a:moveTo>
                    <a:pt x="47881" y="0"/>
                  </a:moveTo>
                  <a:lnTo>
                    <a:pt x="39548" y="37477"/>
                  </a:lnTo>
                  <a:lnTo>
                    <a:pt x="37786" y="88901"/>
                  </a:lnTo>
                  <a:lnTo>
                    <a:pt x="25957" y="149747"/>
                  </a:lnTo>
                  <a:lnTo>
                    <a:pt x="18204" y="209604"/>
                  </a:lnTo>
                  <a:lnTo>
                    <a:pt x="15503" y="269347"/>
                  </a:lnTo>
                  <a:lnTo>
                    <a:pt x="8037" y="326208"/>
                  </a:lnTo>
                  <a:lnTo>
                    <a:pt x="0" y="388144"/>
                  </a:lnTo>
                  <a:lnTo>
                    <a:pt x="2424" y="409985"/>
                  </a:lnTo>
                  <a:lnTo>
                    <a:pt x="7048" y="416043"/>
                  </a:lnTo>
                  <a:lnTo>
                    <a:pt x="13640" y="418911"/>
                  </a:lnTo>
                  <a:lnTo>
                    <a:pt x="21544" y="419654"/>
                  </a:lnTo>
                  <a:lnTo>
                    <a:pt x="39685" y="414240"/>
                  </a:lnTo>
                  <a:lnTo>
                    <a:pt x="97538" y="393541"/>
                  </a:lnTo>
                  <a:lnTo>
                    <a:pt x="148287" y="382239"/>
                  </a:lnTo>
                  <a:lnTo>
                    <a:pt x="208354" y="374071"/>
                  </a:lnTo>
                  <a:lnTo>
                    <a:pt x="24792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674031" y="2474197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1825" y="17958"/>
                  </a:lnTo>
                  <a:lnTo>
                    <a:pt x="3353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84559" y="2295212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36293" y="3119"/>
                  </a:lnTo>
                  <a:lnTo>
                    <a:pt x="75747" y="17958"/>
                  </a:lnTo>
                  <a:lnTo>
                    <a:pt x="2700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958300" y="2526839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0"/>
                  </a:moveTo>
                  <a:lnTo>
                    <a:pt x="165466" y="9575"/>
                  </a:lnTo>
                  <a:lnTo>
                    <a:pt x="103226" y="54309"/>
                  </a:lnTo>
                  <a:lnTo>
                    <a:pt x="42308" y="1153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10943" y="2547896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37086" y="53875"/>
                  </a:lnTo>
                  <a:lnTo>
                    <a:pt x="94154" y="114961"/>
                  </a:lnTo>
                  <a:lnTo>
                    <a:pt x="106187" y="128303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74155" y="2516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84683" y="2621595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862503" y="2137285"/>
            <a:ext cx="1748980" cy="442197"/>
            <a:chOff x="2862503" y="2137285"/>
            <a:chExt cx="1748980" cy="442197"/>
          </a:xfrm>
        </p:grpSpPr>
        <p:sp>
          <p:nvSpPr>
            <p:cNvPr id="90" name="Freeform 89"/>
            <p:cNvSpPr/>
            <p:nvPr/>
          </p:nvSpPr>
          <p:spPr>
            <a:xfrm>
              <a:off x="2862503" y="2158342"/>
              <a:ext cx="252137" cy="261908"/>
            </a:xfrm>
            <a:custGeom>
              <a:avLst/>
              <a:gdLst/>
              <a:ahLst/>
              <a:cxnLst/>
              <a:rect l="0" t="0" r="0" b="0"/>
              <a:pathLst>
                <a:path w="252137" h="261908">
                  <a:moveTo>
                    <a:pt x="211818" y="0"/>
                  </a:moveTo>
                  <a:lnTo>
                    <a:pt x="169126" y="3119"/>
                  </a:lnTo>
                  <a:lnTo>
                    <a:pt x="106482" y="21330"/>
                  </a:lnTo>
                  <a:lnTo>
                    <a:pt x="64409" y="40738"/>
                  </a:lnTo>
                  <a:lnTo>
                    <a:pt x="15901" y="80905"/>
                  </a:lnTo>
                  <a:lnTo>
                    <a:pt x="0" y="107420"/>
                  </a:lnTo>
                  <a:lnTo>
                    <a:pt x="416" y="114897"/>
                  </a:lnTo>
                  <a:lnTo>
                    <a:pt x="4203" y="121051"/>
                  </a:lnTo>
                  <a:lnTo>
                    <a:pt x="10237" y="126324"/>
                  </a:lnTo>
                  <a:lnTo>
                    <a:pt x="29420" y="132183"/>
                  </a:lnTo>
                  <a:lnTo>
                    <a:pt x="85451" y="135944"/>
                  </a:lnTo>
                  <a:lnTo>
                    <a:pt x="143269" y="145093"/>
                  </a:lnTo>
                  <a:lnTo>
                    <a:pt x="206170" y="161595"/>
                  </a:lnTo>
                  <a:lnTo>
                    <a:pt x="241730" y="177601"/>
                  </a:lnTo>
                  <a:lnTo>
                    <a:pt x="248137" y="186251"/>
                  </a:lnTo>
                  <a:lnTo>
                    <a:pt x="252136" y="208340"/>
                  </a:lnTo>
                  <a:lnTo>
                    <a:pt x="249225" y="218442"/>
                  </a:lnTo>
                  <a:lnTo>
                    <a:pt x="236632" y="235905"/>
                  </a:lnTo>
                  <a:lnTo>
                    <a:pt x="216217" y="248346"/>
                  </a:lnTo>
                  <a:lnTo>
                    <a:pt x="191547" y="256605"/>
                  </a:lnTo>
                  <a:lnTo>
                    <a:pt x="137580" y="261907"/>
                  </a:lnTo>
                  <a:lnTo>
                    <a:pt x="98965" y="259706"/>
                  </a:lnTo>
                  <a:lnTo>
                    <a:pt x="4336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00621" y="2137285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1" y="57264"/>
                  </a:lnTo>
                  <a:lnTo>
                    <a:pt x="2340" y="89791"/>
                  </a:lnTo>
                  <a:lnTo>
                    <a:pt x="15641" y="140988"/>
                  </a:lnTo>
                  <a:lnTo>
                    <a:pt x="27511" y="192033"/>
                  </a:lnTo>
                  <a:lnTo>
                    <a:pt x="38883" y="251795"/>
                  </a:lnTo>
                  <a:lnTo>
                    <a:pt x="41157" y="291415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05948" y="220045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1"/>
                  </a:lnTo>
                  <a:lnTo>
                    <a:pt x="8333" y="221550"/>
                  </a:lnTo>
                  <a:lnTo>
                    <a:pt x="9878" y="278165"/>
                  </a:lnTo>
                  <a:lnTo>
                    <a:pt x="10400" y="339216"/>
                  </a:lnTo>
                  <a:lnTo>
                    <a:pt x="13591" y="35860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99881" y="2186752"/>
              <a:ext cx="358793" cy="385195"/>
            </a:xfrm>
            <a:custGeom>
              <a:avLst/>
              <a:gdLst/>
              <a:ahLst/>
              <a:cxnLst/>
              <a:rect l="0" t="0" r="0" b="0"/>
              <a:pathLst>
                <a:path w="358793" h="385195">
                  <a:moveTo>
                    <a:pt x="21880" y="97931"/>
                  </a:moveTo>
                  <a:lnTo>
                    <a:pt x="5113" y="103521"/>
                  </a:lnTo>
                  <a:lnTo>
                    <a:pt x="1343" y="101658"/>
                  </a:lnTo>
                  <a:lnTo>
                    <a:pt x="0" y="96906"/>
                  </a:lnTo>
                  <a:lnTo>
                    <a:pt x="275" y="90229"/>
                  </a:lnTo>
                  <a:lnTo>
                    <a:pt x="6818" y="76571"/>
                  </a:lnTo>
                  <a:lnTo>
                    <a:pt x="46583" y="26401"/>
                  </a:lnTo>
                  <a:lnTo>
                    <a:pt x="75603" y="6937"/>
                  </a:lnTo>
                  <a:lnTo>
                    <a:pt x="85772" y="2174"/>
                  </a:lnTo>
                  <a:lnTo>
                    <a:pt x="109548" y="0"/>
                  </a:lnTo>
                  <a:lnTo>
                    <a:pt x="157351" y="8137"/>
                  </a:lnTo>
                  <a:lnTo>
                    <a:pt x="189921" y="28822"/>
                  </a:lnTo>
                  <a:lnTo>
                    <a:pt x="204970" y="47329"/>
                  </a:lnTo>
                  <a:lnTo>
                    <a:pt x="228095" y="99370"/>
                  </a:lnTo>
                  <a:lnTo>
                    <a:pt x="239692" y="151551"/>
                  </a:lnTo>
                  <a:lnTo>
                    <a:pt x="238885" y="192977"/>
                  </a:lnTo>
                  <a:lnTo>
                    <a:pt x="233722" y="254486"/>
                  </a:lnTo>
                  <a:lnTo>
                    <a:pt x="223126" y="313386"/>
                  </a:lnTo>
                  <a:lnTo>
                    <a:pt x="206161" y="347773"/>
                  </a:lnTo>
                  <a:lnTo>
                    <a:pt x="193080" y="365340"/>
                  </a:lnTo>
                  <a:lnTo>
                    <a:pt x="166972" y="382794"/>
                  </a:lnTo>
                  <a:lnTo>
                    <a:pt x="147197" y="385194"/>
                  </a:lnTo>
                  <a:lnTo>
                    <a:pt x="137010" y="384196"/>
                  </a:lnTo>
                  <a:lnTo>
                    <a:pt x="116333" y="373729"/>
                  </a:lnTo>
                  <a:lnTo>
                    <a:pt x="97784" y="357379"/>
                  </a:lnTo>
                  <a:lnTo>
                    <a:pt x="85641" y="338414"/>
                  </a:lnTo>
                  <a:lnTo>
                    <a:pt x="84275" y="328443"/>
                  </a:lnTo>
                  <a:lnTo>
                    <a:pt x="88995" y="308005"/>
                  </a:lnTo>
                  <a:lnTo>
                    <a:pt x="102012" y="290344"/>
                  </a:lnTo>
                  <a:lnTo>
                    <a:pt x="119496" y="275865"/>
                  </a:lnTo>
                  <a:lnTo>
                    <a:pt x="138965" y="265530"/>
                  </a:lnTo>
                  <a:lnTo>
                    <a:pt x="159316" y="263277"/>
                  </a:lnTo>
                  <a:lnTo>
                    <a:pt x="217533" y="268318"/>
                  </a:lnTo>
                  <a:lnTo>
                    <a:pt x="276427" y="301098"/>
                  </a:lnTo>
                  <a:lnTo>
                    <a:pt x="336363" y="322027"/>
                  </a:lnTo>
                  <a:lnTo>
                    <a:pt x="358792" y="329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80669" y="2181608"/>
              <a:ext cx="130731" cy="366289"/>
            </a:xfrm>
            <a:custGeom>
              <a:avLst/>
              <a:gdLst/>
              <a:ahLst/>
              <a:cxnLst/>
              <a:rect l="0" t="0" r="0" b="0"/>
              <a:pathLst>
                <a:path w="130731" h="366289">
                  <a:moveTo>
                    <a:pt x="99144" y="366288"/>
                  </a:moveTo>
                  <a:lnTo>
                    <a:pt x="73950" y="311243"/>
                  </a:lnTo>
                  <a:lnTo>
                    <a:pt x="57600" y="259835"/>
                  </a:lnTo>
                  <a:lnTo>
                    <a:pt x="43104" y="204620"/>
                  </a:lnTo>
                  <a:lnTo>
                    <a:pt x="21741" y="148654"/>
                  </a:lnTo>
                  <a:lnTo>
                    <a:pt x="5042" y="95658"/>
                  </a:lnTo>
                  <a:lnTo>
                    <a:pt x="0" y="71703"/>
                  </a:lnTo>
                  <a:lnTo>
                    <a:pt x="1658" y="45458"/>
                  </a:lnTo>
                  <a:lnTo>
                    <a:pt x="9413" y="24436"/>
                  </a:lnTo>
                  <a:lnTo>
                    <a:pt x="14757" y="15554"/>
                  </a:lnTo>
                  <a:lnTo>
                    <a:pt x="22999" y="9633"/>
                  </a:lnTo>
                  <a:lnTo>
                    <a:pt x="44635" y="3054"/>
                  </a:lnTo>
                  <a:lnTo>
                    <a:pt x="94313" y="0"/>
                  </a:lnTo>
                  <a:lnTo>
                    <a:pt x="130730" y="8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42943" y="2411026"/>
              <a:ext cx="189513" cy="42114"/>
            </a:xfrm>
            <a:custGeom>
              <a:avLst/>
              <a:gdLst/>
              <a:ahLst/>
              <a:cxnLst/>
              <a:rect l="0" t="0" r="0" b="0"/>
              <a:pathLst>
                <a:path w="189513" h="42114">
                  <a:moveTo>
                    <a:pt x="189512" y="0"/>
                  </a:moveTo>
                  <a:lnTo>
                    <a:pt x="128402" y="17958"/>
                  </a:lnTo>
                  <a:lnTo>
                    <a:pt x="68381" y="35149"/>
                  </a:lnTo>
                  <a:lnTo>
                    <a:pt x="12240" y="4119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81992" y="2432082"/>
              <a:ext cx="165432" cy="144037"/>
            </a:xfrm>
            <a:custGeom>
              <a:avLst/>
              <a:gdLst/>
              <a:ahLst/>
              <a:cxnLst/>
              <a:rect l="0" t="0" r="0" b="0"/>
              <a:pathLst>
                <a:path w="165432" h="144037">
                  <a:moveTo>
                    <a:pt x="97863" y="0"/>
                  </a:moveTo>
                  <a:lnTo>
                    <a:pt x="35605" y="19129"/>
                  </a:lnTo>
                  <a:lnTo>
                    <a:pt x="19110" y="30339"/>
                  </a:lnTo>
                  <a:lnTo>
                    <a:pt x="7099" y="46239"/>
                  </a:lnTo>
                  <a:lnTo>
                    <a:pt x="2259" y="55393"/>
                  </a:lnTo>
                  <a:lnTo>
                    <a:pt x="0" y="74922"/>
                  </a:lnTo>
                  <a:lnTo>
                    <a:pt x="4065" y="95300"/>
                  </a:lnTo>
                  <a:lnTo>
                    <a:pt x="13671" y="116055"/>
                  </a:lnTo>
                  <a:lnTo>
                    <a:pt x="28859" y="130739"/>
                  </a:lnTo>
                  <a:lnTo>
                    <a:pt x="48477" y="139995"/>
                  </a:lnTo>
                  <a:lnTo>
                    <a:pt x="85830" y="144036"/>
                  </a:lnTo>
                  <a:lnTo>
                    <a:pt x="125363" y="137174"/>
                  </a:lnTo>
                  <a:lnTo>
                    <a:pt x="148689" y="126867"/>
                  </a:lnTo>
                  <a:lnTo>
                    <a:pt x="156314" y="118503"/>
                  </a:lnTo>
                  <a:lnTo>
                    <a:pt x="164785" y="96732"/>
                  </a:lnTo>
                  <a:lnTo>
                    <a:pt x="165431" y="74578"/>
                  </a:lnTo>
                  <a:lnTo>
                    <a:pt x="160648" y="54203"/>
                  </a:lnTo>
                  <a:lnTo>
                    <a:pt x="12944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43026" y="2421554"/>
              <a:ext cx="168457" cy="140858"/>
            </a:xfrm>
            <a:custGeom>
              <a:avLst/>
              <a:gdLst/>
              <a:ahLst/>
              <a:cxnLst/>
              <a:rect l="0" t="0" r="0" b="0"/>
              <a:pathLst>
                <a:path w="168457" h="140858">
                  <a:moveTo>
                    <a:pt x="0" y="31585"/>
                  </a:moveTo>
                  <a:lnTo>
                    <a:pt x="42661" y="92459"/>
                  </a:lnTo>
                  <a:lnTo>
                    <a:pt x="70298" y="133557"/>
                  </a:lnTo>
                  <a:lnTo>
                    <a:pt x="72601" y="139341"/>
                  </a:lnTo>
                  <a:lnTo>
                    <a:pt x="71797" y="140857"/>
                  </a:lnTo>
                  <a:lnTo>
                    <a:pt x="68922" y="139528"/>
                  </a:lnTo>
                  <a:lnTo>
                    <a:pt x="53696" y="120891"/>
                  </a:lnTo>
                  <a:lnTo>
                    <a:pt x="47262" y="99743"/>
                  </a:lnTo>
                  <a:lnTo>
                    <a:pt x="45572" y="75916"/>
                  </a:lnTo>
                  <a:lnTo>
                    <a:pt x="48720" y="53628"/>
                  </a:lnTo>
                  <a:lnTo>
                    <a:pt x="57138" y="35143"/>
                  </a:lnTo>
                  <a:lnTo>
                    <a:pt x="62659" y="26938"/>
                  </a:lnTo>
                  <a:lnTo>
                    <a:pt x="81270" y="14702"/>
                  </a:lnTo>
                  <a:lnTo>
                    <a:pt x="105140" y="653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059930" y="2074114"/>
            <a:ext cx="1807725" cy="484312"/>
            <a:chOff x="5059930" y="2074114"/>
            <a:chExt cx="1807725" cy="484312"/>
          </a:xfrm>
        </p:grpSpPr>
        <p:sp>
          <p:nvSpPr>
            <p:cNvPr id="99" name="Freeform 98"/>
            <p:cNvSpPr/>
            <p:nvPr/>
          </p:nvSpPr>
          <p:spPr>
            <a:xfrm>
              <a:off x="5295834" y="2074114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31585" y="0"/>
                  </a:moveTo>
                  <a:lnTo>
                    <a:pt x="24350" y="27556"/>
                  </a:lnTo>
                  <a:lnTo>
                    <a:pt x="18588" y="80659"/>
                  </a:lnTo>
                  <a:lnTo>
                    <a:pt x="12120" y="142404"/>
                  </a:lnTo>
                  <a:lnTo>
                    <a:pt x="11000" y="190502"/>
                  </a:lnTo>
                  <a:lnTo>
                    <a:pt x="10668" y="251157"/>
                  </a:lnTo>
                  <a:lnTo>
                    <a:pt x="10570" y="304224"/>
                  </a:lnTo>
                  <a:lnTo>
                    <a:pt x="4952" y="360761"/>
                  </a:lnTo>
                  <a:lnTo>
                    <a:pt x="1467" y="416378"/>
                  </a:lnTo>
                  <a:lnTo>
                    <a:pt x="652" y="44592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59930" y="2137285"/>
              <a:ext cx="267490" cy="267901"/>
            </a:xfrm>
            <a:custGeom>
              <a:avLst/>
              <a:gdLst/>
              <a:ahLst/>
              <a:cxnLst/>
              <a:rect l="0" t="0" r="0" b="0"/>
              <a:pathLst>
                <a:path w="267490" h="267901">
                  <a:moveTo>
                    <a:pt x="267489" y="210569"/>
                  </a:moveTo>
                  <a:lnTo>
                    <a:pt x="230012" y="218903"/>
                  </a:lnTo>
                  <a:lnTo>
                    <a:pt x="172173" y="229214"/>
                  </a:lnTo>
                  <a:lnTo>
                    <a:pt x="111106" y="245809"/>
                  </a:lnTo>
                  <a:lnTo>
                    <a:pt x="57123" y="263231"/>
                  </a:lnTo>
                  <a:lnTo>
                    <a:pt x="35953" y="267900"/>
                  </a:lnTo>
                  <a:lnTo>
                    <a:pt x="14846" y="266075"/>
                  </a:lnTo>
                  <a:lnTo>
                    <a:pt x="7813" y="260442"/>
                  </a:lnTo>
                  <a:lnTo>
                    <a:pt x="0" y="241704"/>
                  </a:lnTo>
                  <a:lnTo>
                    <a:pt x="2766" y="220897"/>
                  </a:lnTo>
                  <a:lnTo>
                    <a:pt x="28321" y="157909"/>
                  </a:lnTo>
                  <a:lnTo>
                    <a:pt x="59652" y="104112"/>
                  </a:lnTo>
                  <a:lnTo>
                    <a:pt x="80922" y="43577"/>
                  </a:lnTo>
                  <a:lnTo>
                    <a:pt x="1095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18270" y="2360714"/>
              <a:ext cx="182933" cy="186126"/>
            </a:xfrm>
            <a:custGeom>
              <a:avLst/>
              <a:gdLst/>
              <a:ahLst/>
              <a:cxnLst/>
              <a:rect l="0" t="0" r="0" b="0"/>
              <a:pathLst>
                <a:path w="182933" h="186126">
                  <a:moveTo>
                    <a:pt x="182932" y="29255"/>
                  </a:moveTo>
                  <a:lnTo>
                    <a:pt x="164951" y="13613"/>
                  </a:lnTo>
                  <a:lnTo>
                    <a:pt x="148035" y="5535"/>
                  </a:lnTo>
                  <a:lnTo>
                    <a:pt x="113191" y="0"/>
                  </a:lnTo>
                  <a:lnTo>
                    <a:pt x="93054" y="4944"/>
                  </a:lnTo>
                  <a:lnTo>
                    <a:pt x="30263" y="38163"/>
                  </a:lnTo>
                  <a:lnTo>
                    <a:pt x="13564" y="63480"/>
                  </a:lnTo>
                  <a:lnTo>
                    <a:pt x="1207" y="93208"/>
                  </a:lnTo>
                  <a:lnTo>
                    <a:pt x="0" y="113830"/>
                  </a:lnTo>
                  <a:lnTo>
                    <a:pt x="8757" y="155665"/>
                  </a:lnTo>
                  <a:lnTo>
                    <a:pt x="21293" y="173564"/>
                  </a:lnTo>
                  <a:lnTo>
                    <a:pt x="29549" y="181613"/>
                  </a:lnTo>
                  <a:lnTo>
                    <a:pt x="40902" y="185809"/>
                  </a:lnTo>
                  <a:lnTo>
                    <a:pt x="83657" y="186125"/>
                  </a:lnTo>
                  <a:lnTo>
                    <a:pt x="124141" y="177640"/>
                  </a:lnTo>
                  <a:lnTo>
                    <a:pt x="161875" y="155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42976" y="2394908"/>
              <a:ext cx="138940" cy="134860"/>
            </a:xfrm>
            <a:custGeom>
              <a:avLst/>
              <a:gdLst/>
              <a:ahLst/>
              <a:cxnLst/>
              <a:rect l="0" t="0" r="0" b="0"/>
              <a:pathLst>
                <a:path w="138940" h="134860">
                  <a:moveTo>
                    <a:pt x="95096" y="5589"/>
                  </a:moveTo>
                  <a:lnTo>
                    <a:pt x="78328" y="0"/>
                  </a:lnTo>
                  <a:lnTo>
                    <a:pt x="71050" y="693"/>
                  </a:lnTo>
                  <a:lnTo>
                    <a:pt x="29914" y="24803"/>
                  </a:lnTo>
                  <a:lnTo>
                    <a:pt x="5333" y="50276"/>
                  </a:lnTo>
                  <a:lnTo>
                    <a:pt x="1329" y="61117"/>
                  </a:lnTo>
                  <a:lnTo>
                    <a:pt x="0" y="85640"/>
                  </a:lnTo>
                  <a:lnTo>
                    <a:pt x="6428" y="105898"/>
                  </a:lnTo>
                  <a:lnTo>
                    <a:pt x="11417" y="114576"/>
                  </a:lnTo>
                  <a:lnTo>
                    <a:pt x="26320" y="127337"/>
                  </a:lnTo>
                  <a:lnTo>
                    <a:pt x="35207" y="132378"/>
                  </a:lnTo>
                  <a:lnTo>
                    <a:pt x="54441" y="134859"/>
                  </a:lnTo>
                  <a:lnTo>
                    <a:pt x="95384" y="126920"/>
                  </a:lnTo>
                  <a:lnTo>
                    <a:pt x="121178" y="111859"/>
                  </a:lnTo>
                  <a:lnTo>
                    <a:pt x="133204" y="96104"/>
                  </a:lnTo>
                  <a:lnTo>
                    <a:pt x="138049" y="86989"/>
                  </a:lnTo>
                  <a:lnTo>
                    <a:pt x="138939" y="77403"/>
                  </a:lnTo>
                  <a:lnTo>
                    <a:pt x="133689" y="57394"/>
                  </a:lnTo>
                  <a:lnTo>
                    <a:pt x="120438" y="39922"/>
                  </a:lnTo>
                  <a:lnTo>
                    <a:pt x="95096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43031" y="2432082"/>
              <a:ext cx="118619" cy="97909"/>
            </a:xfrm>
            <a:custGeom>
              <a:avLst/>
              <a:gdLst/>
              <a:ahLst/>
              <a:cxnLst/>
              <a:rect l="0" t="0" r="0" b="0"/>
              <a:pathLst>
                <a:path w="118619" h="97909">
                  <a:moveTo>
                    <a:pt x="74026" y="10529"/>
                  </a:moveTo>
                  <a:lnTo>
                    <a:pt x="57258" y="4940"/>
                  </a:lnTo>
                  <a:lnTo>
                    <a:pt x="39667" y="5315"/>
                  </a:lnTo>
                  <a:lnTo>
                    <a:pt x="30063" y="7053"/>
                  </a:lnTo>
                  <a:lnTo>
                    <a:pt x="13153" y="18343"/>
                  </a:lnTo>
                  <a:lnTo>
                    <a:pt x="5368" y="26267"/>
                  </a:lnTo>
                  <a:lnTo>
                    <a:pt x="1348" y="35059"/>
                  </a:lnTo>
                  <a:lnTo>
                    <a:pt x="0" y="54186"/>
                  </a:lnTo>
                  <a:lnTo>
                    <a:pt x="6421" y="71266"/>
                  </a:lnTo>
                  <a:lnTo>
                    <a:pt x="11408" y="79097"/>
                  </a:lnTo>
                  <a:lnTo>
                    <a:pt x="26308" y="90916"/>
                  </a:lnTo>
                  <a:lnTo>
                    <a:pt x="35195" y="95706"/>
                  </a:lnTo>
                  <a:lnTo>
                    <a:pt x="54428" y="97908"/>
                  </a:lnTo>
                  <a:lnTo>
                    <a:pt x="74675" y="93818"/>
                  </a:lnTo>
                  <a:lnTo>
                    <a:pt x="95371" y="84201"/>
                  </a:lnTo>
                  <a:lnTo>
                    <a:pt x="110029" y="69008"/>
                  </a:lnTo>
                  <a:lnTo>
                    <a:pt x="115575" y="60044"/>
                  </a:lnTo>
                  <a:lnTo>
                    <a:pt x="118618" y="40724"/>
                  </a:lnTo>
                  <a:lnTo>
                    <a:pt x="117792" y="30659"/>
                  </a:lnTo>
                  <a:lnTo>
                    <a:pt x="113732" y="22779"/>
                  </a:lnTo>
                  <a:lnTo>
                    <a:pt x="99862" y="10904"/>
                  </a:lnTo>
                  <a:lnTo>
                    <a:pt x="740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11813" y="222151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2196" y="37477"/>
                  </a:lnTo>
                  <a:lnTo>
                    <a:pt x="434" y="94490"/>
                  </a:lnTo>
                  <a:lnTo>
                    <a:pt x="86" y="153672"/>
                  </a:lnTo>
                  <a:lnTo>
                    <a:pt x="17" y="210422"/>
                  </a:lnTo>
                  <a:lnTo>
                    <a:pt x="3" y="26669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05574" y="2326798"/>
              <a:ext cx="100997" cy="178985"/>
            </a:xfrm>
            <a:custGeom>
              <a:avLst/>
              <a:gdLst/>
              <a:ahLst/>
              <a:cxnLst/>
              <a:rect l="0" t="0" r="0" b="0"/>
              <a:pathLst>
                <a:path w="100997" h="178985">
                  <a:moveTo>
                    <a:pt x="90467" y="0"/>
                  </a:moveTo>
                  <a:lnTo>
                    <a:pt x="72486" y="24046"/>
                  </a:lnTo>
                  <a:lnTo>
                    <a:pt x="14136" y="73669"/>
                  </a:lnTo>
                  <a:lnTo>
                    <a:pt x="4485" y="80698"/>
                  </a:lnTo>
                  <a:lnTo>
                    <a:pt x="390" y="88893"/>
                  </a:lnTo>
                  <a:lnTo>
                    <a:pt x="0" y="97867"/>
                  </a:lnTo>
                  <a:lnTo>
                    <a:pt x="2080" y="107358"/>
                  </a:lnTo>
                  <a:lnTo>
                    <a:pt x="6976" y="114856"/>
                  </a:lnTo>
                  <a:lnTo>
                    <a:pt x="52635" y="150424"/>
                  </a:lnTo>
                  <a:lnTo>
                    <a:pt x="10099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369741" y="237944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69741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46187" y="2323996"/>
              <a:ext cx="152571" cy="171258"/>
            </a:xfrm>
            <a:custGeom>
              <a:avLst/>
              <a:gdLst/>
              <a:ahLst/>
              <a:cxnLst/>
              <a:rect l="0" t="0" r="0" b="0"/>
              <a:pathLst>
                <a:path w="152571" h="171258">
                  <a:moveTo>
                    <a:pt x="7782" y="87030"/>
                  </a:moveTo>
                  <a:lnTo>
                    <a:pt x="45260" y="78696"/>
                  </a:lnTo>
                  <a:lnTo>
                    <a:pt x="101928" y="68385"/>
                  </a:lnTo>
                  <a:lnTo>
                    <a:pt x="132773" y="57459"/>
                  </a:lnTo>
                  <a:lnTo>
                    <a:pt x="149511" y="46201"/>
                  </a:lnTo>
                  <a:lnTo>
                    <a:pt x="152570" y="38753"/>
                  </a:lnTo>
                  <a:lnTo>
                    <a:pt x="152271" y="30279"/>
                  </a:lnTo>
                  <a:lnTo>
                    <a:pt x="149732" y="21120"/>
                  </a:lnTo>
                  <a:lnTo>
                    <a:pt x="144529" y="13844"/>
                  </a:lnTo>
                  <a:lnTo>
                    <a:pt x="129389" y="2640"/>
                  </a:lnTo>
                  <a:lnTo>
                    <a:pt x="110963" y="0"/>
                  </a:lnTo>
                  <a:lnTo>
                    <a:pt x="70537" y="7838"/>
                  </a:lnTo>
                  <a:lnTo>
                    <a:pt x="44833" y="22881"/>
                  </a:lnTo>
                  <a:lnTo>
                    <a:pt x="22400" y="42156"/>
                  </a:lnTo>
                  <a:lnTo>
                    <a:pt x="6524" y="68275"/>
                  </a:lnTo>
                  <a:lnTo>
                    <a:pt x="0" y="103829"/>
                  </a:lnTo>
                  <a:lnTo>
                    <a:pt x="4713" y="127252"/>
                  </a:lnTo>
                  <a:lnTo>
                    <a:pt x="9246" y="138411"/>
                  </a:lnTo>
                  <a:lnTo>
                    <a:pt x="23640" y="153929"/>
                  </a:lnTo>
                  <a:lnTo>
                    <a:pt x="32392" y="159705"/>
                  </a:lnTo>
                  <a:lnTo>
                    <a:pt x="92010" y="1712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88146" y="2310203"/>
              <a:ext cx="179509" cy="220704"/>
            </a:xfrm>
            <a:custGeom>
              <a:avLst/>
              <a:gdLst/>
              <a:ahLst/>
              <a:cxnLst/>
              <a:rect l="0" t="0" r="0" b="0"/>
              <a:pathLst>
                <a:path w="179509" h="220704">
                  <a:moveTo>
                    <a:pt x="144849" y="6066"/>
                  </a:moveTo>
                  <a:lnTo>
                    <a:pt x="112397" y="0"/>
                  </a:lnTo>
                  <a:lnTo>
                    <a:pt x="50016" y="13785"/>
                  </a:lnTo>
                  <a:lnTo>
                    <a:pt x="19654" y="24991"/>
                  </a:lnTo>
                  <a:lnTo>
                    <a:pt x="3029" y="36314"/>
                  </a:lnTo>
                  <a:lnTo>
                    <a:pt x="0" y="42609"/>
                  </a:lnTo>
                  <a:lnTo>
                    <a:pt x="319" y="49145"/>
                  </a:lnTo>
                  <a:lnTo>
                    <a:pt x="2872" y="55843"/>
                  </a:lnTo>
                  <a:lnTo>
                    <a:pt x="9253" y="60307"/>
                  </a:lnTo>
                  <a:lnTo>
                    <a:pt x="66147" y="73650"/>
                  </a:lnTo>
                  <a:lnTo>
                    <a:pt x="123133" y="90413"/>
                  </a:lnTo>
                  <a:lnTo>
                    <a:pt x="143386" y="98536"/>
                  </a:lnTo>
                  <a:lnTo>
                    <a:pt x="160186" y="109945"/>
                  </a:lnTo>
                  <a:lnTo>
                    <a:pt x="172332" y="125934"/>
                  </a:lnTo>
                  <a:lnTo>
                    <a:pt x="177209" y="135111"/>
                  </a:lnTo>
                  <a:lnTo>
                    <a:pt x="179508" y="157786"/>
                  </a:lnTo>
                  <a:lnTo>
                    <a:pt x="175460" y="181122"/>
                  </a:lnTo>
                  <a:lnTo>
                    <a:pt x="165863" y="199292"/>
                  </a:lnTo>
                  <a:lnTo>
                    <a:pt x="157688" y="205073"/>
                  </a:lnTo>
                  <a:lnTo>
                    <a:pt x="103270" y="220703"/>
                  </a:lnTo>
                  <a:lnTo>
                    <a:pt x="44949" y="217980"/>
                  </a:lnTo>
                  <a:lnTo>
                    <a:pt x="18507" y="216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316269" y="3221533"/>
            <a:ext cx="4885688" cy="905639"/>
            <a:chOff x="2316269" y="3221533"/>
            <a:chExt cx="4885688" cy="905639"/>
          </a:xfrm>
        </p:grpSpPr>
        <p:sp>
          <p:nvSpPr>
            <p:cNvPr id="111" name="Freeform 110"/>
            <p:cNvSpPr/>
            <p:nvPr/>
          </p:nvSpPr>
          <p:spPr>
            <a:xfrm>
              <a:off x="2453139" y="3221720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11179" y="16767"/>
                  </a:lnTo>
                  <a:lnTo>
                    <a:pt x="20276" y="71855"/>
                  </a:lnTo>
                  <a:lnTo>
                    <a:pt x="27715" y="128915"/>
                  </a:lnTo>
                  <a:lnTo>
                    <a:pt x="30439" y="189105"/>
                  </a:lnTo>
                  <a:lnTo>
                    <a:pt x="31246" y="244504"/>
                  </a:lnTo>
                  <a:lnTo>
                    <a:pt x="31485" y="29679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547896" y="3221533"/>
              <a:ext cx="273742" cy="371691"/>
            </a:xfrm>
            <a:custGeom>
              <a:avLst/>
              <a:gdLst/>
              <a:ahLst/>
              <a:cxnLst/>
              <a:rect l="0" t="0" r="0" b="0"/>
              <a:pathLst>
                <a:path w="273742" h="371691">
                  <a:moveTo>
                    <a:pt x="0" y="73886"/>
                  </a:moveTo>
                  <a:lnTo>
                    <a:pt x="0" y="51530"/>
                  </a:lnTo>
                  <a:lnTo>
                    <a:pt x="3509" y="42604"/>
                  </a:lnTo>
                  <a:lnTo>
                    <a:pt x="16767" y="26448"/>
                  </a:lnTo>
                  <a:lnTo>
                    <a:pt x="43963" y="4198"/>
                  </a:lnTo>
                  <a:lnTo>
                    <a:pt x="53875" y="522"/>
                  </a:lnTo>
                  <a:lnTo>
                    <a:pt x="111036" y="0"/>
                  </a:lnTo>
                  <a:lnTo>
                    <a:pt x="121987" y="3572"/>
                  </a:lnTo>
                  <a:lnTo>
                    <a:pt x="140394" y="16899"/>
                  </a:lnTo>
                  <a:lnTo>
                    <a:pt x="171275" y="55221"/>
                  </a:lnTo>
                  <a:lnTo>
                    <a:pt x="201380" y="114698"/>
                  </a:lnTo>
                  <a:lnTo>
                    <a:pt x="215990" y="167433"/>
                  </a:lnTo>
                  <a:lnTo>
                    <a:pt x="216970" y="229842"/>
                  </a:lnTo>
                  <a:lnTo>
                    <a:pt x="206245" y="287576"/>
                  </a:lnTo>
                  <a:lnTo>
                    <a:pt x="190701" y="324375"/>
                  </a:lnTo>
                  <a:lnTo>
                    <a:pt x="171278" y="351916"/>
                  </a:lnTo>
                  <a:lnTo>
                    <a:pt x="145115" y="369305"/>
                  </a:lnTo>
                  <a:lnTo>
                    <a:pt x="125327" y="371690"/>
                  </a:lnTo>
                  <a:lnTo>
                    <a:pt x="84027" y="363689"/>
                  </a:lnTo>
                  <a:lnTo>
                    <a:pt x="58172" y="348617"/>
                  </a:lnTo>
                  <a:lnTo>
                    <a:pt x="35693" y="323744"/>
                  </a:lnTo>
                  <a:lnTo>
                    <a:pt x="27562" y="301138"/>
                  </a:lnTo>
                  <a:lnTo>
                    <a:pt x="25394" y="288558"/>
                  </a:lnTo>
                  <a:lnTo>
                    <a:pt x="27458" y="277832"/>
                  </a:lnTo>
                  <a:lnTo>
                    <a:pt x="39110" y="259675"/>
                  </a:lnTo>
                  <a:lnTo>
                    <a:pt x="49470" y="255067"/>
                  </a:lnTo>
                  <a:lnTo>
                    <a:pt x="91997" y="254171"/>
                  </a:lnTo>
                  <a:lnTo>
                    <a:pt x="140472" y="260145"/>
                  </a:lnTo>
                  <a:lnTo>
                    <a:pt x="196247" y="265876"/>
                  </a:lnTo>
                  <a:lnTo>
                    <a:pt x="255910" y="272868"/>
                  </a:lnTo>
                  <a:lnTo>
                    <a:pt x="273741" y="273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16269" y="3653388"/>
              <a:ext cx="694882" cy="63172"/>
            </a:xfrm>
            <a:custGeom>
              <a:avLst/>
              <a:gdLst/>
              <a:ahLst/>
              <a:cxnLst/>
              <a:rect l="0" t="0" r="0" b="0"/>
              <a:pathLst>
                <a:path w="694882" h="63172">
                  <a:moveTo>
                    <a:pt x="694881" y="0"/>
                  </a:moveTo>
                  <a:lnTo>
                    <a:pt x="637617" y="3120"/>
                  </a:lnTo>
                  <a:lnTo>
                    <a:pt x="588226" y="11453"/>
                  </a:lnTo>
                  <a:lnTo>
                    <a:pt x="533428" y="18212"/>
                  </a:lnTo>
                  <a:lnTo>
                    <a:pt x="478977" y="23334"/>
                  </a:lnTo>
                  <a:lnTo>
                    <a:pt x="423849" y="29141"/>
                  </a:lnTo>
                  <a:lnTo>
                    <a:pt x="368130" y="33981"/>
                  </a:lnTo>
                  <a:lnTo>
                    <a:pt x="312273" y="40507"/>
                  </a:lnTo>
                  <a:lnTo>
                    <a:pt x="257349" y="42966"/>
                  </a:lnTo>
                  <a:lnTo>
                    <a:pt x="202133" y="50385"/>
                  </a:lnTo>
                  <a:lnTo>
                    <a:pt x="141779" y="55093"/>
                  </a:lnTo>
                  <a:lnTo>
                    <a:pt x="95768" y="59581"/>
                  </a:lnTo>
                  <a:lnTo>
                    <a:pt x="48023" y="615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26880" y="3800787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5" y="163205"/>
                  </a:lnTo>
                  <a:lnTo>
                    <a:pt x="11410" y="226387"/>
                  </a:lnTo>
                  <a:lnTo>
                    <a:pt x="18805" y="28392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94060" y="3800787"/>
              <a:ext cx="211764" cy="259102"/>
            </a:xfrm>
            <a:custGeom>
              <a:avLst/>
              <a:gdLst/>
              <a:ahLst/>
              <a:cxnLst/>
              <a:rect l="0" t="0" r="0" b="0"/>
              <a:pathLst>
                <a:path w="211764" h="259102">
                  <a:moveTo>
                    <a:pt x="211763" y="168456"/>
                  </a:moveTo>
                  <a:lnTo>
                    <a:pt x="148336" y="197137"/>
                  </a:lnTo>
                  <a:lnTo>
                    <a:pt x="85399" y="235498"/>
                  </a:lnTo>
                  <a:lnTo>
                    <a:pt x="52659" y="253961"/>
                  </a:lnTo>
                  <a:lnTo>
                    <a:pt x="27187" y="259101"/>
                  </a:lnTo>
                  <a:lnTo>
                    <a:pt x="17352" y="256962"/>
                  </a:lnTo>
                  <a:lnTo>
                    <a:pt x="9626" y="252026"/>
                  </a:lnTo>
                  <a:lnTo>
                    <a:pt x="3306" y="245226"/>
                  </a:lnTo>
                  <a:lnTo>
                    <a:pt x="262" y="237184"/>
                  </a:lnTo>
                  <a:lnTo>
                    <a:pt x="0" y="218889"/>
                  </a:lnTo>
                  <a:lnTo>
                    <a:pt x="6429" y="188859"/>
                  </a:lnTo>
                  <a:lnTo>
                    <a:pt x="40566" y="129761"/>
                  </a:lnTo>
                  <a:lnTo>
                    <a:pt x="74994" y="74150"/>
                  </a:lnTo>
                  <a:lnTo>
                    <a:pt x="113896" y="16807"/>
                  </a:lnTo>
                  <a:lnTo>
                    <a:pt x="1275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37533" y="363233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153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16476" y="372708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5589"/>
                  </a:lnTo>
                  <a:lnTo>
                    <a:pt x="3959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46049" y="3358590"/>
              <a:ext cx="243467" cy="196930"/>
            </a:xfrm>
            <a:custGeom>
              <a:avLst/>
              <a:gdLst/>
              <a:ahLst/>
              <a:cxnLst/>
              <a:rect l="0" t="0" r="0" b="0"/>
              <a:pathLst>
                <a:path w="243467" h="196930">
                  <a:moveTo>
                    <a:pt x="223236" y="0"/>
                  </a:moveTo>
                  <a:lnTo>
                    <a:pt x="169091" y="8333"/>
                  </a:lnTo>
                  <a:lnTo>
                    <a:pt x="108555" y="15684"/>
                  </a:lnTo>
                  <a:lnTo>
                    <a:pt x="45787" y="31803"/>
                  </a:lnTo>
                  <a:lnTo>
                    <a:pt x="2440" y="51256"/>
                  </a:lnTo>
                  <a:lnTo>
                    <a:pt x="0" y="56398"/>
                  </a:lnTo>
                  <a:lnTo>
                    <a:pt x="3052" y="60995"/>
                  </a:lnTo>
                  <a:lnTo>
                    <a:pt x="35983" y="76780"/>
                  </a:lnTo>
                  <a:lnTo>
                    <a:pt x="98116" y="94700"/>
                  </a:lnTo>
                  <a:lnTo>
                    <a:pt x="153287" y="108784"/>
                  </a:lnTo>
                  <a:lnTo>
                    <a:pt x="211815" y="137794"/>
                  </a:lnTo>
                  <a:lnTo>
                    <a:pt x="231028" y="152489"/>
                  </a:lnTo>
                  <a:lnTo>
                    <a:pt x="243466" y="170718"/>
                  </a:lnTo>
                  <a:lnTo>
                    <a:pt x="242572" y="178153"/>
                  </a:lnTo>
                  <a:lnTo>
                    <a:pt x="237297" y="184280"/>
                  </a:lnTo>
                  <a:lnTo>
                    <a:pt x="229100" y="189534"/>
                  </a:lnTo>
                  <a:lnTo>
                    <a:pt x="195207" y="196929"/>
                  </a:lnTo>
                  <a:lnTo>
                    <a:pt x="134598" y="191021"/>
                  </a:lnTo>
                  <a:lnTo>
                    <a:pt x="7583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53471" y="3305948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2340" y="33622"/>
                  </a:lnTo>
                  <a:lnTo>
                    <a:pt x="16667" y="91562"/>
                  </a:lnTo>
                  <a:lnTo>
                    <a:pt x="25779" y="153137"/>
                  </a:lnTo>
                  <a:lnTo>
                    <a:pt x="37674" y="215906"/>
                  </a:lnTo>
                  <a:lnTo>
                    <a:pt x="44357" y="278391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74570" y="3376822"/>
              <a:ext cx="272455" cy="453141"/>
            </a:xfrm>
            <a:custGeom>
              <a:avLst/>
              <a:gdLst/>
              <a:ahLst/>
              <a:cxnLst/>
              <a:rect l="0" t="0" r="0" b="0"/>
              <a:pathLst>
                <a:path w="272455" h="453141">
                  <a:moveTo>
                    <a:pt x="0" y="44939"/>
                  </a:moveTo>
                  <a:lnTo>
                    <a:pt x="11178" y="28172"/>
                  </a:lnTo>
                  <a:lnTo>
                    <a:pt x="26024" y="16820"/>
                  </a:lnTo>
                  <a:lnTo>
                    <a:pt x="64152" y="0"/>
                  </a:lnTo>
                  <a:lnTo>
                    <a:pt x="106225" y="169"/>
                  </a:lnTo>
                  <a:lnTo>
                    <a:pt x="129489" y="7884"/>
                  </a:lnTo>
                  <a:lnTo>
                    <a:pt x="138969" y="13216"/>
                  </a:lnTo>
                  <a:lnTo>
                    <a:pt x="152621" y="28500"/>
                  </a:lnTo>
                  <a:lnTo>
                    <a:pt x="157899" y="37490"/>
                  </a:lnTo>
                  <a:lnTo>
                    <a:pt x="160644" y="59955"/>
                  </a:lnTo>
                  <a:lnTo>
                    <a:pt x="156795" y="85538"/>
                  </a:lnTo>
                  <a:lnTo>
                    <a:pt x="141474" y="123909"/>
                  </a:lnTo>
                  <a:lnTo>
                    <a:pt x="108476" y="166617"/>
                  </a:lnTo>
                  <a:lnTo>
                    <a:pt x="82053" y="182897"/>
                  </a:lnTo>
                  <a:lnTo>
                    <a:pt x="62205" y="185023"/>
                  </a:lnTo>
                  <a:lnTo>
                    <a:pt x="51998" y="183952"/>
                  </a:lnTo>
                  <a:lnTo>
                    <a:pt x="48703" y="182068"/>
                  </a:lnTo>
                  <a:lnTo>
                    <a:pt x="50016" y="179642"/>
                  </a:lnTo>
                  <a:lnTo>
                    <a:pt x="54401" y="176855"/>
                  </a:lnTo>
                  <a:lnTo>
                    <a:pt x="82929" y="172933"/>
                  </a:lnTo>
                  <a:lnTo>
                    <a:pt x="136699" y="182952"/>
                  </a:lnTo>
                  <a:lnTo>
                    <a:pt x="200026" y="206086"/>
                  </a:lnTo>
                  <a:lnTo>
                    <a:pt x="244276" y="238386"/>
                  </a:lnTo>
                  <a:lnTo>
                    <a:pt x="259085" y="252188"/>
                  </a:lnTo>
                  <a:lnTo>
                    <a:pt x="267227" y="272361"/>
                  </a:lnTo>
                  <a:lnTo>
                    <a:pt x="272454" y="323439"/>
                  </a:lnTo>
                  <a:lnTo>
                    <a:pt x="267770" y="359084"/>
                  </a:lnTo>
                  <a:lnTo>
                    <a:pt x="255879" y="377972"/>
                  </a:lnTo>
                  <a:lnTo>
                    <a:pt x="209604" y="422501"/>
                  </a:lnTo>
                  <a:lnTo>
                    <a:pt x="165145" y="443346"/>
                  </a:lnTo>
                  <a:lnTo>
                    <a:pt x="111650" y="453140"/>
                  </a:lnTo>
                  <a:lnTo>
                    <a:pt x="54506" y="446900"/>
                  </a:lnTo>
                  <a:lnTo>
                    <a:pt x="42114" y="445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877355" y="3379647"/>
              <a:ext cx="155267" cy="442198"/>
            </a:xfrm>
            <a:custGeom>
              <a:avLst/>
              <a:gdLst/>
              <a:ahLst/>
              <a:cxnLst/>
              <a:rect l="0" t="0" r="0" b="0"/>
              <a:pathLst>
                <a:path w="155267" h="442198">
                  <a:moveTo>
                    <a:pt x="71039" y="442197"/>
                  </a:moveTo>
                  <a:lnTo>
                    <a:pt x="67919" y="399506"/>
                  </a:lnTo>
                  <a:lnTo>
                    <a:pt x="53080" y="346195"/>
                  </a:lnTo>
                  <a:lnTo>
                    <a:pt x="39372" y="293859"/>
                  </a:lnTo>
                  <a:lnTo>
                    <a:pt x="19810" y="238461"/>
                  </a:lnTo>
                  <a:lnTo>
                    <a:pt x="9057" y="183627"/>
                  </a:lnTo>
                  <a:lnTo>
                    <a:pt x="0" y="131549"/>
                  </a:lnTo>
                  <a:lnTo>
                    <a:pt x="3454" y="71219"/>
                  </a:lnTo>
                  <a:lnTo>
                    <a:pt x="17738" y="33970"/>
                  </a:lnTo>
                  <a:lnTo>
                    <a:pt x="36431" y="17828"/>
                  </a:lnTo>
                  <a:lnTo>
                    <a:pt x="60337" y="7924"/>
                  </a:lnTo>
                  <a:lnTo>
                    <a:pt x="113811" y="1565"/>
                  </a:lnTo>
                  <a:lnTo>
                    <a:pt x="1552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32580" y="3590217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6" y="0"/>
                  </a:lnTo>
                  <a:lnTo>
                    <a:pt x="69487" y="0"/>
                  </a:lnTo>
                  <a:lnTo>
                    <a:pt x="204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49706" y="3611274"/>
              <a:ext cx="143704" cy="184744"/>
            </a:xfrm>
            <a:custGeom>
              <a:avLst/>
              <a:gdLst/>
              <a:ahLst/>
              <a:cxnLst/>
              <a:rect l="0" t="0" r="0" b="0"/>
              <a:pathLst>
                <a:path w="143704" h="184744">
                  <a:moveTo>
                    <a:pt x="88200" y="0"/>
                  </a:moveTo>
                  <a:lnTo>
                    <a:pt x="29638" y="55088"/>
                  </a:lnTo>
                  <a:lnTo>
                    <a:pt x="1176" y="116029"/>
                  </a:lnTo>
                  <a:lnTo>
                    <a:pt x="0" y="136966"/>
                  </a:lnTo>
                  <a:lnTo>
                    <a:pt x="1324" y="147463"/>
                  </a:lnTo>
                  <a:lnTo>
                    <a:pt x="12154" y="165365"/>
                  </a:lnTo>
                  <a:lnTo>
                    <a:pt x="19955" y="173414"/>
                  </a:lnTo>
                  <a:lnTo>
                    <a:pt x="41102" y="182358"/>
                  </a:lnTo>
                  <a:lnTo>
                    <a:pt x="53292" y="184743"/>
                  </a:lnTo>
                  <a:lnTo>
                    <a:pt x="79315" y="181154"/>
                  </a:lnTo>
                  <a:lnTo>
                    <a:pt x="104138" y="171760"/>
                  </a:lnTo>
                  <a:lnTo>
                    <a:pt x="122970" y="159786"/>
                  </a:lnTo>
                  <a:lnTo>
                    <a:pt x="136019" y="140426"/>
                  </a:lnTo>
                  <a:lnTo>
                    <a:pt x="141136" y="128713"/>
                  </a:lnTo>
                  <a:lnTo>
                    <a:pt x="143703" y="103219"/>
                  </a:lnTo>
                  <a:lnTo>
                    <a:pt x="139774" y="78631"/>
                  </a:lnTo>
                  <a:lnTo>
                    <a:pt x="1092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32663" y="3579689"/>
              <a:ext cx="126343" cy="187364"/>
            </a:xfrm>
            <a:custGeom>
              <a:avLst/>
              <a:gdLst/>
              <a:ahLst/>
              <a:cxnLst/>
              <a:rect l="0" t="0" r="0" b="0"/>
              <a:pathLst>
                <a:path w="126343" h="187364">
                  <a:moveTo>
                    <a:pt x="0" y="73699"/>
                  </a:moveTo>
                  <a:lnTo>
                    <a:pt x="49498" y="133292"/>
                  </a:lnTo>
                  <a:lnTo>
                    <a:pt x="93608" y="187363"/>
                  </a:lnTo>
                  <a:lnTo>
                    <a:pt x="89957" y="184268"/>
                  </a:lnTo>
                  <a:lnTo>
                    <a:pt x="49816" y="125418"/>
                  </a:lnTo>
                  <a:lnTo>
                    <a:pt x="28628" y="73577"/>
                  </a:lnTo>
                  <a:lnTo>
                    <a:pt x="28444" y="63090"/>
                  </a:lnTo>
                  <a:lnTo>
                    <a:pt x="34479" y="42077"/>
                  </a:lnTo>
                  <a:lnTo>
                    <a:pt x="48079" y="27279"/>
                  </a:lnTo>
                  <a:lnTo>
                    <a:pt x="85406" y="824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38031" y="3390176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3119" y="52050"/>
                  </a:lnTo>
                  <a:lnTo>
                    <a:pt x="11452" y="108229"/>
                  </a:lnTo>
                  <a:lnTo>
                    <a:pt x="21331" y="159970"/>
                  </a:lnTo>
                  <a:lnTo>
                    <a:pt x="29559" y="214483"/>
                  </a:lnTo>
                  <a:lnTo>
                    <a:pt x="42771" y="272869"/>
                  </a:lnTo>
                  <a:lnTo>
                    <a:pt x="56282" y="326861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145570" y="3608501"/>
              <a:ext cx="150472" cy="185830"/>
            </a:xfrm>
            <a:custGeom>
              <a:avLst/>
              <a:gdLst/>
              <a:ahLst/>
              <a:cxnLst/>
              <a:rect l="0" t="0" r="0" b="0"/>
              <a:pathLst>
                <a:path w="150472" h="185830">
                  <a:moveTo>
                    <a:pt x="118886" y="13302"/>
                  </a:moveTo>
                  <a:lnTo>
                    <a:pt x="107707" y="2123"/>
                  </a:lnTo>
                  <a:lnTo>
                    <a:pt x="99735" y="0"/>
                  </a:lnTo>
                  <a:lnTo>
                    <a:pt x="78399" y="761"/>
                  </a:lnTo>
                  <a:lnTo>
                    <a:pt x="45668" y="13355"/>
                  </a:lnTo>
                  <a:lnTo>
                    <a:pt x="19333" y="37494"/>
                  </a:lnTo>
                  <a:lnTo>
                    <a:pt x="2301" y="66873"/>
                  </a:lnTo>
                  <a:lnTo>
                    <a:pt x="0" y="87414"/>
                  </a:lnTo>
                  <a:lnTo>
                    <a:pt x="4047" y="109411"/>
                  </a:lnTo>
                  <a:lnTo>
                    <a:pt x="13644" y="134786"/>
                  </a:lnTo>
                  <a:lnTo>
                    <a:pt x="21819" y="144594"/>
                  </a:lnTo>
                  <a:lnTo>
                    <a:pt x="54510" y="163987"/>
                  </a:lnTo>
                  <a:lnTo>
                    <a:pt x="108199" y="184776"/>
                  </a:lnTo>
                  <a:lnTo>
                    <a:pt x="126225" y="185829"/>
                  </a:lnTo>
                  <a:lnTo>
                    <a:pt x="150471" y="181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374558" y="3611274"/>
              <a:ext cx="135751" cy="153485"/>
            </a:xfrm>
            <a:custGeom>
              <a:avLst/>
              <a:gdLst/>
              <a:ahLst/>
              <a:cxnLst/>
              <a:rect l="0" t="0" r="0" b="0"/>
              <a:pathLst>
                <a:path w="135751" h="153485">
                  <a:moveTo>
                    <a:pt x="110996" y="42114"/>
                  </a:moveTo>
                  <a:lnTo>
                    <a:pt x="99818" y="30936"/>
                  </a:lnTo>
                  <a:lnTo>
                    <a:pt x="81851" y="25448"/>
                  </a:lnTo>
                  <a:lnTo>
                    <a:pt x="70509" y="23984"/>
                  </a:lnTo>
                  <a:lnTo>
                    <a:pt x="48548" y="28597"/>
                  </a:lnTo>
                  <a:lnTo>
                    <a:pt x="28259" y="39616"/>
                  </a:lnTo>
                  <a:lnTo>
                    <a:pt x="11443" y="56212"/>
                  </a:lnTo>
                  <a:lnTo>
                    <a:pt x="2409" y="78406"/>
                  </a:lnTo>
                  <a:lnTo>
                    <a:pt x="0" y="90875"/>
                  </a:lnTo>
                  <a:lnTo>
                    <a:pt x="3563" y="110969"/>
                  </a:lnTo>
                  <a:lnTo>
                    <a:pt x="14115" y="127698"/>
                  </a:lnTo>
                  <a:lnTo>
                    <a:pt x="30503" y="142933"/>
                  </a:lnTo>
                  <a:lnTo>
                    <a:pt x="52604" y="151263"/>
                  </a:lnTo>
                  <a:lnTo>
                    <a:pt x="65049" y="153484"/>
                  </a:lnTo>
                  <a:lnTo>
                    <a:pt x="88236" y="149714"/>
                  </a:lnTo>
                  <a:lnTo>
                    <a:pt x="99332" y="145433"/>
                  </a:lnTo>
                  <a:lnTo>
                    <a:pt x="114780" y="131317"/>
                  </a:lnTo>
                  <a:lnTo>
                    <a:pt x="134230" y="93660"/>
                  </a:lnTo>
                  <a:lnTo>
                    <a:pt x="135750" y="73212"/>
                  </a:lnTo>
                  <a:lnTo>
                    <a:pt x="127194" y="31490"/>
                  </a:lnTo>
                  <a:lnTo>
                    <a:pt x="117805" y="16725"/>
                  </a:lnTo>
                  <a:lnTo>
                    <a:pt x="100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531074" y="3569160"/>
              <a:ext cx="137393" cy="181798"/>
            </a:xfrm>
            <a:custGeom>
              <a:avLst/>
              <a:gdLst/>
              <a:ahLst/>
              <a:cxnLst/>
              <a:rect l="0" t="0" r="0" b="0"/>
              <a:pathLst>
                <a:path w="137393" h="181798">
                  <a:moveTo>
                    <a:pt x="101879" y="42114"/>
                  </a:moveTo>
                  <a:lnTo>
                    <a:pt x="90700" y="30936"/>
                  </a:lnTo>
                  <a:lnTo>
                    <a:pt x="82728" y="28813"/>
                  </a:lnTo>
                  <a:lnTo>
                    <a:pt x="61392" y="29573"/>
                  </a:lnTo>
                  <a:lnTo>
                    <a:pt x="28662" y="42168"/>
                  </a:lnTo>
                  <a:lnTo>
                    <a:pt x="13576" y="57346"/>
                  </a:lnTo>
                  <a:lnTo>
                    <a:pt x="4142" y="76960"/>
                  </a:lnTo>
                  <a:lnTo>
                    <a:pt x="0" y="113140"/>
                  </a:lnTo>
                  <a:lnTo>
                    <a:pt x="3178" y="135683"/>
                  </a:lnTo>
                  <a:lnTo>
                    <a:pt x="11608" y="154280"/>
                  </a:lnTo>
                  <a:lnTo>
                    <a:pt x="17132" y="162515"/>
                  </a:lnTo>
                  <a:lnTo>
                    <a:pt x="35748" y="174784"/>
                  </a:lnTo>
                  <a:lnTo>
                    <a:pt x="58450" y="181797"/>
                  </a:lnTo>
                  <a:lnTo>
                    <a:pt x="80237" y="181015"/>
                  </a:lnTo>
                  <a:lnTo>
                    <a:pt x="98500" y="173648"/>
                  </a:lnTo>
                  <a:lnTo>
                    <a:pt x="106645" y="168408"/>
                  </a:lnTo>
                  <a:lnTo>
                    <a:pt x="118816" y="153227"/>
                  </a:lnTo>
                  <a:lnTo>
                    <a:pt x="136160" y="114885"/>
                  </a:lnTo>
                  <a:lnTo>
                    <a:pt x="137392" y="94344"/>
                  </a:lnTo>
                  <a:lnTo>
                    <a:pt x="128652" y="52561"/>
                  </a:lnTo>
                  <a:lnTo>
                    <a:pt x="113451" y="26622"/>
                  </a:lnTo>
                  <a:lnTo>
                    <a:pt x="913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85595" y="3411233"/>
              <a:ext cx="63173" cy="357970"/>
            </a:xfrm>
            <a:custGeom>
              <a:avLst/>
              <a:gdLst/>
              <a:ahLst/>
              <a:cxnLst/>
              <a:rect l="0" t="0" r="0" b="0"/>
              <a:pathLst>
                <a:path w="63173" h="357970">
                  <a:moveTo>
                    <a:pt x="0" y="0"/>
                  </a:moveTo>
                  <a:lnTo>
                    <a:pt x="11454" y="48930"/>
                  </a:lnTo>
                  <a:lnTo>
                    <a:pt x="18212" y="96776"/>
                  </a:lnTo>
                  <a:lnTo>
                    <a:pt x="26085" y="154167"/>
                  </a:lnTo>
                  <a:lnTo>
                    <a:pt x="38905" y="202808"/>
                  </a:lnTo>
                  <a:lnTo>
                    <a:pt x="48052" y="254283"/>
                  </a:lnTo>
                  <a:lnTo>
                    <a:pt x="54856" y="311665"/>
                  </a:lnTo>
                  <a:lnTo>
                    <a:pt x="6317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47633" y="3558632"/>
              <a:ext cx="116948" cy="157928"/>
            </a:xfrm>
            <a:custGeom>
              <a:avLst/>
              <a:gdLst/>
              <a:ahLst/>
              <a:cxnLst/>
              <a:rect l="0" t="0" r="0" b="0"/>
              <a:pathLst>
                <a:path w="116948" h="157928">
                  <a:moveTo>
                    <a:pt x="85362" y="0"/>
                  </a:moveTo>
                  <a:lnTo>
                    <a:pt x="61315" y="9575"/>
                  </a:lnTo>
                  <a:lnTo>
                    <a:pt x="12661" y="40090"/>
                  </a:lnTo>
                  <a:lnTo>
                    <a:pt x="1188" y="56422"/>
                  </a:lnTo>
                  <a:lnTo>
                    <a:pt x="0" y="65690"/>
                  </a:lnTo>
                  <a:lnTo>
                    <a:pt x="4919" y="85347"/>
                  </a:lnTo>
                  <a:lnTo>
                    <a:pt x="11846" y="93163"/>
                  </a:lnTo>
                  <a:lnTo>
                    <a:pt x="67460" y="129312"/>
                  </a:lnTo>
                  <a:lnTo>
                    <a:pt x="11694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38280" y="3611274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7958" y="62281"/>
                  </a:lnTo>
                  <a:lnTo>
                    <a:pt x="28547" y="11009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27751" y="3474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32633" y="3542776"/>
              <a:ext cx="169324" cy="184313"/>
            </a:xfrm>
            <a:custGeom>
              <a:avLst/>
              <a:gdLst/>
              <a:ahLst/>
              <a:cxnLst/>
              <a:rect l="0" t="0" r="0" b="0"/>
              <a:pathLst>
                <a:path w="169324" h="184313">
                  <a:moveTo>
                    <a:pt x="10932" y="47441"/>
                  </a:moveTo>
                  <a:lnTo>
                    <a:pt x="22110" y="64209"/>
                  </a:lnTo>
                  <a:lnTo>
                    <a:pt x="36957" y="75560"/>
                  </a:lnTo>
                  <a:lnTo>
                    <a:pt x="75084" y="92380"/>
                  </a:lnTo>
                  <a:lnTo>
                    <a:pt x="111568" y="97801"/>
                  </a:lnTo>
                  <a:lnTo>
                    <a:pt x="135207" y="92830"/>
                  </a:lnTo>
                  <a:lnTo>
                    <a:pt x="146424" y="88229"/>
                  </a:lnTo>
                  <a:lnTo>
                    <a:pt x="162007" y="73758"/>
                  </a:lnTo>
                  <a:lnTo>
                    <a:pt x="167801" y="64986"/>
                  </a:lnTo>
                  <a:lnTo>
                    <a:pt x="169323" y="55628"/>
                  </a:lnTo>
                  <a:lnTo>
                    <a:pt x="164776" y="35872"/>
                  </a:lnTo>
                  <a:lnTo>
                    <a:pt x="151836" y="18513"/>
                  </a:lnTo>
                  <a:lnTo>
                    <a:pt x="143473" y="10608"/>
                  </a:lnTo>
                  <a:lnTo>
                    <a:pt x="118582" y="1825"/>
                  </a:lnTo>
                  <a:lnTo>
                    <a:pt x="74803" y="0"/>
                  </a:lnTo>
                  <a:lnTo>
                    <a:pt x="48678" y="5299"/>
                  </a:lnTo>
                  <a:lnTo>
                    <a:pt x="20816" y="21437"/>
                  </a:lnTo>
                  <a:lnTo>
                    <a:pt x="5186" y="34324"/>
                  </a:lnTo>
                  <a:lnTo>
                    <a:pt x="1252" y="44546"/>
                  </a:lnTo>
                  <a:lnTo>
                    <a:pt x="0" y="71501"/>
                  </a:lnTo>
                  <a:lnTo>
                    <a:pt x="11462" y="113972"/>
                  </a:lnTo>
                  <a:lnTo>
                    <a:pt x="29676" y="145013"/>
                  </a:lnTo>
                  <a:lnTo>
                    <a:pt x="55480" y="169028"/>
                  </a:lnTo>
                  <a:lnTo>
                    <a:pt x="78304" y="177519"/>
                  </a:lnTo>
                  <a:lnTo>
                    <a:pt x="141336" y="183417"/>
                  </a:lnTo>
                  <a:lnTo>
                    <a:pt x="168859" y="184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16576" y="221098"/>
            <a:ext cx="5121581" cy="579068"/>
            <a:chOff x="416576" y="221098"/>
            <a:chExt cx="5121581" cy="579068"/>
          </a:xfrm>
        </p:grpSpPr>
        <p:sp>
          <p:nvSpPr>
            <p:cNvPr id="2" name="Freeform 1"/>
            <p:cNvSpPr/>
            <p:nvPr/>
          </p:nvSpPr>
          <p:spPr>
            <a:xfrm>
              <a:off x="416576" y="294797"/>
              <a:ext cx="412813" cy="287357"/>
            </a:xfrm>
            <a:custGeom>
              <a:avLst/>
              <a:gdLst/>
              <a:ahLst/>
              <a:cxnLst/>
              <a:rect l="0" t="0" r="0" b="0"/>
              <a:pathLst>
                <a:path w="412813" h="287357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11198" y="117092"/>
                  </a:lnTo>
                  <a:lnTo>
                    <a:pt x="20168" y="177536"/>
                  </a:lnTo>
                  <a:lnTo>
                    <a:pt x="39475" y="231437"/>
                  </a:lnTo>
                  <a:lnTo>
                    <a:pt x="64882" y="268114"/>
                  </a:lnTo>
                  <a:lnTo>
                    <a:pt x="91066" y="285072"/>
                  </a:lnTo>
                  <a:lnTo>
                    <a:pt x="110859" y="287356"/>
                  </a:lnTo>
                  <a:lnTo>
                    <a:pt x="121051" y="286327"/>
                  </a:lnTo>
                  <a:lnTo>
                    <a:pt x="141733" y="275826"/>
                  </a:lnTo>
                  <a:lnTo>
                    <a:pt x="185710" y="237751"/>
                  </a:lnTo>
                  <a:lnTo>
                    <a:pt x="211748" y="199172"/>
                  </a:lnTo>
                  <a:lnTo>
                    <a:pt x="216386" y="188933"/>
                  </a:lnTo>
                  <a:lnTo>
                    <a:pt x="220648" y="185617"/>
                  </a:lnTo>
                  <a:lnTo>
                    <a:pt x="224659" y="186916"/>
                  </a:lnTo>
                  <a:lnTo>
                    <a:pt x="232235" y="197718"/>
                  </a:lnTo>
                  <a:lnTo>
                    <a:pt x="256038" y="251065"/>
                  </a:lnTo>
                  <a:lnTo>
                    <a:pt x="271918" y="262883"/>
                  </a:lnTo>
                  <a:lnTo>
                    <a:pt x="293793" y="265796"/>
                  </a:lnTo>
                  <a:lnTo>
                    <a:pt x="306178" y="264935"/>
                  </a:lnTo>
                  <a:lnTo>
                    <a:pt x="345965" y="246956"/>
                  </a:lnTo>
                  <a:lnTo>
                    <a:pt x="376211" y="224991"/>
                  </a:lnTo>
                  <a:lnTo>
                    <a:pt x="389279" y="204501"/>
                  </a:lnTo>
                  <a:lnTo>
                    <a:pt x="409858" y="146817"/>
                  </a:lnTo>
                  <a:lnTo>
                    <a:pt x="412812" y="121014"/>
                  </a:lnTo>
                  <a:lnTo>
                    <a:pt x="399067" y="67492"/>
                  </a:lnTo>
                  <a:lnTo>
                    <a:pt x="383874" y="28150"/>
                  </a:lnTo>
                  <a:lnTo>
                    <a:pt x="37306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4922" y="252683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1" y="168553"/>
                  </a:lnTo>
                  <a:lnTo>
                    <a:pt x="35149" y="224627"/>
                  </a:lnTo>
                  <a:lnTo>
                    <a:pt x="40050" y="266728"/>
                  </a:lnTo>
                  <a:lnTo>
                    <a:pt x="38398" y="273745"/>
                  </a:lnTo>
                  <a:lnTo>
                    <a:pt x="34958" y="276084"/>
                  </a:lnTo>
                  <a:lnTo>
                    <a:pt x="30324" y="275303"/>
                  </a:lnTo>
                  <a:lnTo>
                    <a:pt x="27235" y="270103"/>
                  </a:lnTo>
                  <a:lnTo>
                    <a:pt x="23803" y="251847"/>
                  </a:lnTo>
                  <a:lnTo>
                    <a:pt x="27460" y="220851"/>
                  </a:lnTo>
                  <a:lnTo>
                    <a:pt x="41541" y="189440"/>
                  </a:lnTo>
                  <a:lnTo>
                    <a:pt x="49921" y="182445"/>
                  </a:lnTo>
                  <a:lnTo>
                    <a:pt x="71710" y="174674"/>
                  </a:lnTo>
                  <a:lnTo>
                    <a:pt x="93872" y="177459"/>
                  </a:lnTo>
                  <a:lnTo>
                    <a:pt x="114250" y="187665"/>
                  </a:lnTo>
                  <a:lnTo>
                    <a:pt x="138877" y="214312"/>
                  </a:lnTo>
                  <a:lnTo>
                    <a:pt x="153750" y="238360"/>
                  </a:lnTo>
                  <a:lnTo>
                    <a:pt x="158800" y="261526"/>
                  </a:lnTo>
                  <a:lnTo>
                    <a:pt x="159485" y="281180"/>
                  </a:lnTo>
                  <a:lnTo>
                    <a:pt x="16845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8166" y="452725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49" y="37478"/>
                  </a:lnTo>
                  <a:lnTo>
                    <a:pt x="0" y="59941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8412" y="399805"/>
              <a:ext cx="109236" cy="153871"/>
            </a:xfrm>
            <a:custGeom>
              <a:avLst/>
              <a:gdLst/>
              <a:ahLst/>
              <a:cxnLst/>
              <a:rect l="0" t="0" r="0" b="0"/>
              <a:pathLst>
                <a:path w="109236" h="153871">
                  <a:moveTo>
                    <a:pt x="109235" y="52920"/>
                  </a:moveTo>
                  <a:lnTo>
                    <a:pt x="103646" y="30563"/>
                  </a:lnTo>
                  <a:lnTo>
                    <a:pt x="91543" y="13348"/>
                  </a:lnTo>
                  <a:lnTo>
                    <a:pt x="83403" y="5482"/>
                  </a:lnTo>
                  <a:lnTo>
                    <a:pt x="74466" y="1407"/>
                  </a:lnTo>
                  <a:lnTo>
                    <a:pt x="55178" y="0"/>
                  </a:lnTo>
                  <a:lnTo>
                    <a:pt x="38026" y="6393"/>
                  </a:lnTo>
                  <a:lnTo>
                    <a:pt x="30177" y="11373"/>
                  </a:lnTo>
                  <a:lnTo>
                    <a:pt x="18336" y="26266"/>
                  </a:lnTo>
                  <a:lnTo>
                    <a:pt x="1203" y="64423"/>
                  </a:lnTo>
                  <a:lnTo>
                    <a:pt x="0" y="84938"/>
                  </a:lnTo>
                  <a:lnTo>
                    <a:pt x="4534" y="104585"/>
                  </a:lnTo>
                  <a:lnTo>
                    <a:pt x="26509" y="136262"/>
                  </a:lnTo>
                  <a:lnTo>
                    <a:pt x="33027" y="143576"/>
                  </a:lnTo>
                  <a:lnTo>
                    <a:pt x="52748" y="151703"/>
                  </a:lnTo>
                  <a:lnTo>
                    <a:pt x="64558" y="153870"/>
                  </a:lnTo>
                  <a:lnTo>
                    <a:pt x="83920" y="150039"/>
                  </a:lnTo>
                  <a:lnTo>
                    <a:pt x="97984" y="141708"/>
                  </a:lnTo>
                  <a:lnTo>
                    <a:pt x="109235" y="1266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5229" y="263212"/>
              <a:ext cx="163518" cy="297892"/>
            </a:xfrm>
            <a:custGeom>
              <a:avLst/>
              <a:gdLst/>
              <a:ahLst/>
              <a:cxnLst/>
              <a:rect l="0" t="0" r="0" b="0"/>
              <a:pathLst>
                <a:path w="163518" h="297892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4" y="124664"/>
                  </a:lnTo>
                  <a:lnTo>
                    <a:pt x="24659" y="182162"/>
                  </a:lnTo>
                  <a:lnTo>
                    <a:pt x="32319" y="237411"/>
                  </a:lnTo>
                  <a:lnTo>
                    <a:pt x="31233" y="283332"/>
                  </a:lnTo>
                  <a:lnTo>
                    <a:pt x="33364" y="297891"/>
                  </a:lnTo>
                  <a:lnTo>
                    <a:pt x="32295" y="296860"/>
                  </a:lnTo>
                  <a:lnTo>
                    <a:pt x="30412" y="292663"/>
                  </a:lnTo>
                  <a:lnTo>
                    <a:pt x="27762" y="264400"/>
                  </a:lnTo>
                  <a:lnTo>
                    <a:pt x="38246" y="210726"/>
                  </a:lnTo>
                  <a:lnTo>
                    <a:pt x="41398" y="200146"/>
                  </a:lnTo>
                  <a:lnTo>
                    <a:pt x="47009" y="191922"/>
                  </a:lnTo>
                  <a:lnTo>
                    <a:pt x="62603" y="179665"/>
                  </a:lnTo>
                  <a:lnTo>
                    <a:pt x="84351" y="176557"/>
                  </a:lnTo>
                  <a:lnTo>
                    <a:pt x="96701" y="177366"/>
                  </a:lnTo>
                  <a:lnTo>
                    <a:pt x="106105" y="181415"/>
                  </a:lnTo>
                  <a:lnTo>
                    <a:pt x="119673" y="195273"/>
                  </a:lnTo>
                  <a:lnTo>
                    <a:pt x="150103" y="242914"/>
                  </a:lnTo>
                  <a:lnTo>
                    <a:pt x="159542" y="270846"/>
                  </a:lnTo>
                  <a:lnTo>
                    <a:pt x="16351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3096" y="431668"/>
              <a:ext cx="8335" cy="115814"/>
            </a:xfrm>
            <a:custGeom>
              <a:avLst/>
              <a:gdLst/>
              <a:ahLst/>
              <a:cxnLst/>
              <a:rect l="0" t="0" r="0" b="0"/>
              <a:pathLst>
                <a:path w="8335" h="115814">
                  <a:moveTo>
                    <a:pt x="8334" y="0"/>
                  </a:moveTo>
                  <a:lnTo>
                    <a:pt x="0" y="48931"/>
                  </a:lnTo>
                  <a:lnTo>
                    <a:pt x="1575" y="87417"/>
                  </a:lnTo>
                  <a:lnTo>
                    <a:pt x="833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26714" y="389554"/>
              <a:ext cx="136913" cy="187003"/>
            </a:xfrm>
            <a:custGeom>
              <a:avLst/>
              <a:gdLst/>
              <a:ahLst/>
              <a:cxnLst/>
              <a:rect l="0" t="0" r="0" b="0"/>
              <a:pathLst>
                <a:path w="136913" h="187003">
                  <a:moveTo>
                    <a:pt x="73700" y="0"/>
                  </a:moveTo>
                  <a:lnTo>
                    <a:pt x="29737" y="14654"/>
                  </a:lnTo>
                  <a:lnTo>
                    <a:pt x="15946" y="27570"/>
                  </a:lnTo>
                  <a:lnTo>
                    <a:pt x="10631" y="35927"/>
                  </a:lnTo>
                  <a:lnTo>
                    <a:pt x="7845" y="54572"/>
                  </a:lnTo>
                  <a:lnTo>
                    <a:pt x="8739" y="64457"/>
                  </a:lnTo>
                  <a:lnTo>
                    <a:pt x="14015" y="71048"/>
                  </a:lnTo>
                  <a:lnTo>
                    <a:pt x="32356" y="78370"/>
                  </a:lnTo>
                  <a:lnTo>
                    <a:pt x="92663" y="89696"/>
                  </a:lnTo>
                  <a:lnTo>
                    <a:pt x="122602" y="106905"/>
                  </a:lnTo>
                  <a:lnTo>
                    <a:pt x="130868" y="113384"/>
                  </a:lnTo>
                  <a:lnTo>
                    <a:pt x="135209" y="122383"/>
                  </a:lnTo>
                  <a:lnTo>
                    <a:pt x="136912" y="144859"/>
                  </a:lnTo>
                  <a:lnTo>
                    <a:pt x="133389" y="153895"/>
                  </a:lnTo>
                  <a:lnTo>
                    <a:pt x="120115" y="167054"/>
                  </a:lnTo>
                  <a:lnTo>
                    <a:pt x="87323" y="181039"/>
                  </a:lnTo>
                  <a:lnTo>
                    <a:pt x="47970" y="18700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95329" y="263212"/>
              <a:ext cx="20983" cy="315856"/>
            </a:xfrm>
            <a:custGeom>
              <a:avLst/>
              <a:gdLst/>
              <a:ahLst/>
              <a:cxnLst/>
              <a:rect l="0" t="0" r="0" b="0"/>
              <a:pathLst>
                <a:path w="20983" h="315856">
                  <a:moveTo>
                    <a:pt x="20982" y="0"/>
                  </a:moveTo>
                  <a:lnTo>
                    <a:pt x="9803" y="16768"/>
                  </a:lnTo>
                  <a:lnTo>
                    <a:pt x="7435" y="37478"/>
                  </a:lnTo>
                  <a:lnTo>
                    <a:pt x="6439" y="75445"/>
                  </a:lnTo>
                  <a:lnTo>
                    <a:pt x="1212" y="135785"/>
                  </a:lnTo>
                  <a:lnTo>
                    <a:pt x="179" y="196794"/>
                  </a:lnTo>
                  <a:lnTo>
                    <a:pt x="0" y="245613"/>
                  </a:lnTo>
                  <a:lnTo>
                    <a:pt x="1117" y="286724"/>
                  </a:lnTo>
                  <a:lnTo>
                    <a:pt x="1045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9440" y="389554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58231" y="9575"/>
                  </a:lnTo>
                  <a:lnTo>
                    <a:pt x="96997" y="37750"/>
                  </a:lnTo>
                  <a:lnTo>
                    <a:pt x="49965" y="493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35417" y="231626"/>
              <a:ext cx="302034" cy="340127"/>
            </a:xfrm>
            <a:custGeom>
              <a:avLst/>
              <a:gdLst/>
              <a:ahLst/>
              <a:cxnLst/>
              <a:rect l="0" t="0" r="0" b="0"/>
              <a:pathLst>
                <a:path w="302034" h="340127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1" y="136816"/>
                  </a:lnTo>
                  <a:lnTo>
                    <a:pt x="14207" y="188593"/>
                  </a:lnTo>
                  <a:lnTo>
                    <a:pt x="17061" y="245787"/>
                  </a:lnTo>
                  <a:lnTo>
                    <a:pt x="16282" y="269506"/>
                  </a:lnTo>
                  <a:lnTo>
                    <a:pt x="14436" y="270918"/>
                  </a:lnTo>
                  <a:lnTo>
                    <a:pt x="12036" y="268350"/>
                  </a:lnTo>
                  <a:lnTo>
                    <a:pt x="14247" y="236789"/>
                  </a:lnTo>
                  <a:lnTo>
                    <a:pt x="22440" y="215984"/>
                  </a:lnTo>
                  <a:lnTo>
                    <a:pt x="27900" y="207160"/>
                  </a:lnTo>
                  <a:lnTo>
                    <a:pt x="36220" y="202448"/>
                  </a:lnTo>
                  <a:lnTo>
                    <a:pt x="57942" y="200331"/>
                  </a:lnTo>
                  <a:lnTo>
                    <a:pt x="76955" y="206410"/>
                  </a:lnTo>
                  <a:lnTo>
                    <a:pt x="93204" y="218080"/>
                  </a:lnTo>
                  <a:lnTo>
                    <a:pt x="129835" y="264202"/>
                  </a:lnTo>
                  <a:lnTo>
                    <a:pt x="137763" y="287829"/>
                  </a:lnTo>
                  <a:lnTo>
                    <a:pt x="140117" y="312758"/>
                  </a:lnTo>
                  <a:lnTo>
                    <a:pt x="137205" y="339504"/>
                  </a:lnTo>
                  <a:lnTo>
                    <a:pt x="138335" y="338640"/>
                  </a:lnTo>
                  <a:lnTo>
                    <a:pt x="164012" y="288728"/>
                  </a:lnTo>
                  <a:lnTo>
                    <a:pt x="188998" y="272593"/>
                  </a:lnTo>
                  <a:lnTo>
                    <a:pt x="249635" y="249382"/>
                  </a:lnTo>
                  <a:lnTo>
                    <a:pt x="275459" y="233119"/>
                  </a:lnTo>
                  <a:lnTo>
                    <a:pt x="287493" y="217082"/>
                  </a:lnTo>
                  <a:lnTo>
                    <a:pt x="292340" y="207893"/>
                  </a:lnTo>
                  <a:lnTo>
                    <a:pt x="293231" y="199427"/>
                  </a:lnTo>
                  <a:lnTo>
                    <a:pt x="287983" y="183781"/>
                  </a:lnTo>
                  <a:lnTo>
                    <a:pt x="274732" y="172148"/>
                  </a:lnTo>
                  <a:lnTo>
                    <a:pt x="255974" y="164248"/>
                  </a:lnTo>
                  <a:lnTo>
                    <a:pt x="232040" y="160737"/>
                  </a:lnTo>
                  <a:lnTo>
                    <a:pt x="208924" y="165415"/>
                  </a:lnTo>
                  <a:lnTo>
                    <a:pt x="188122" y="176464"/>
                  </a:lnTo>
                  <a:lnTo>
                    <a:pt x="171077" y="193072"/>
                  </a:lnTo>
                  <a:lnTo>
                    <a:pt x="153917" y="227743"/>
                  </a:lnTo>
                  <a:lnTo>
                    <a:pt x="147013" y="267651"/>
                  </a:lnTo>
                  <a:lnTo>
                    <a:pt x="151637" y="288972"/>
                  </a:lnTo>
                  <a:lnTo>
                    <a:pt x="167394" y="314129"/>
                  </a:lnTo>
                  <a:lnTo>
                    <a:pt x="181363" y="327956"/>
                  </a:lnTo>
                  <a:lnTo>
                    <a:pt x="199269" y="338001"/>
                  </a:lnTo>
                  <a:lnTo>
                    <a:pt x="225165" y="340126"/>
                  </a:lnTo>
                  <a:lnTo>
                    <a:pt x="286192" y="330100"/>
                  </a:lnTo>
                  <a:lnTo>
                    <a:pt x="30203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81065" y="221098"/>
              <a:ext cx="180418" cy="373830"/>
            </a:xfrm>
            <a:custGeom>
              <a:avLst/>
              <a:gdLst/>
              <a:ahLst/>
              <a:cxnLst/>
              <a:rect l="0" t="0" r="0" b="0"/>
              <a:pathLst>
                <a:path w="180418" h="373830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16024" y="235655"/>
                  </a:lnTo>
                  <a:lnTo>
                    <a:pt x="15773" y="291087"/>
                  </a:lnTo>
                  <a:lnTo>
                    <a:pt x="13219" y="314206"/>
                  </a:lnTo>
                  <a:lnTo>
                    <a:pt x="16018" y="338763"/>
                  </a:lnTo>
                  <a:lnTo>
                    <a:pt x="12938" y="329156"/>
                  </a:lnTo>
                  <a:lnTo>
                    <a:pt x="11004" y="286030"/>
                  </a:lnTo>
                  <a:lnTo>
                    <a:pt x="18871" y="253206"/>
                  </a:lnTo>
                  <a:lnTo>
                    <a:pt x="29413" y="231859"/>
                  </a:lnTo>
                  <a:lnTo>
                    <a:pt x="37840" y="224762"/>
                  </a:lnTo>
                  <a:lnTo>
                    <a:pt x="59681" y="216878"/>
                  </a:lnTo>
                  <a:lnTo>
                    <a:pt x="92696" y="218028"/>
                  </a:lnTo>
                  <a:lnTo>
                    <a:pt x="130294" y="236956"/>
                  </a:lnTo>
                  <a:lnTo>
                    <a:pt x="159892" y="264792"/>
                  </a:lnTo>
                  <a:lnTo>
                    <a:pt x="177890" y="295266"/>
                  </a:lnTo>
                  <a:lnTo>
                    <a:pt x="180417" y="319182"/>
                  </a:lnTo>
                  <a:lnTo>
                    <a:pt x="179453" y="332111"/>
                  </a:lnTo>
                  <a:lnTo>
                    <a:pt x="174131" y="343070"/>
                  </a:lnTo>
                  <a:lnTo>
                    <a:pt x="155739" y="361486"/>
                  </a:lnTo>
                  <a:lnTo>
                    <a:pt x="131968" y="371230"/>
                  </a:lnTo>
                  <a:lnTo>
                    <a:pt x="119078" y="373829"/>
                  </a:lnTo>
                  <a:lnTo>
                    <a:pt x="95397" y="370477"/>
                  </a:lnTo>
                  <a:lnTo>
                    <a:pt x="4065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11233" y="447621"/>
              <a:ext cx="147400" cy="135334"/>
            </a:xfrm>
            <a:custGeom>
              <a:avLst/>
              <a:gdLst/>
              <a:ahLst/>
              <a:cxnLst/>
              <a:rect l="0" t="0" r="0" b="0"/>
              <a:pathLst>
                <a:path w="147400" h="135334">
                  <a:moveTo>
                    <a:pt x="0" y="68275"/>
                  </a:moveTo>
                  <a:lnTo>
                    <a:pt x="42691" y="65155"/>
                  </a:lnTo>
                  <a:lnTo>
                    <a:pt x="93662" y="49147"/>
                  </a:lnTo>
                  <a:lnTo>
                    <a:pt x="110258" y="37937"/>
                  </a:lnTo>
                  <a:lnTo>
                    <a:pt x="114449" y="30502"/>
                  </a:lnTo>
                  <a:lnTo>
                    <a:pt x="115987" y="12882"/>
                  </a:lnTo>
                  <a:lnTo>
                    <a:pt x="111250" y="6780"/>
                  </a:lnTo>
                  <a:lnTo>
                    <a:pt x="93508" y="0"/>
                  </a:lnTo>
                  <a:lnTo>
                    <a:pt x="62801" y="1772"/>
                  </a:lnTo>
                  <a:lnTo>
                    <a:pt x="45069" y="9862"/>
                  </a:lnTo>
                  <a:lnTo>
                    <a:pt x="29389" y="22427"/>
                  </a:lnTo>
                  <a:lnTo>
                    <a:pt x="14621" y="39709"/>
                  </a:lnTo>
                  <a:lnTo>
                    <a:pt x="6498" y="62208"/>
                  </a:lnTo>
                  <a:lnTo>
                    <a:pt x="4332" y="74759"/>
                  </a:lnTo>
                  <a:lnTo>
                    <a:pt x="8164" y="94943"/>
                  </a:lnTo>
                  <a:lnTo>
                    <a:pt x="12462" y="103601"/>
                  </a:lnTo>
                  <a:lnTo>
                    <a:pt x="29715" y="116341"/>
                  </a:lnTo>
                  <a:lnTo>
                    <a:pt x="78919" y="134051"/>
                  </a:lnTo>
                  <a:lnTo>
                    <a:pt x="102925" y="135333"/>
                  </a:lnTo>
                  <a:lnTo>
                    <a:pt x="147399" y="131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64045" y="326383"/>
              <a:ext cx="10401" cy="263213"/>
            </a:xfrm>
            <a:custGeom>
              <a:avLst/>
              <a:gdLst/>
              <a:ahLst/>
              <a:cxnLst/>
              <a:rect l="0" t="0" r="0" b="0"/>
              <a:pathLst>
                <a:path w="10401" h="263213">
                  <a:moveTo>
                    <a:pt x="10400" y="0"/>
                  </a:moveTo>
                  <a:lnTo>
                    <a:pt x="3164" y="27556"/>
                  </a:lnTo>
                  <a:lnTo>
                    <a:pt x="522" y="86898"/>
                  </a:lnTo>
                  <a:lnTo>
                    <a:pt x="0" y="149356"/>
                  </a:lnTo>
                  <a:lnTo>
                    <a:pt x="7133" y="206754"/>
                  </a:lnTo>
                  <a:lnTo>
                    <a:pt x="1040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58632" y="41061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2248" y="3119"/>
                  </a:lnTo>
                  <a:lnTo>
                    <a:pt x="71356" y="9065"/>
                  </a:lnTo>
                  <a:lnTo>
                    <a:pt x="12632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96194" y="315854"/>
              <a:ext cx="20408" cy="305328"/>
            </a:xfrm>
            <a:custGeom>
              <a:avLst/>
              <a:gdLst/>
              <a:ahLst/>
              <a:cxnLst/>
              <a:rect l="0" t="0" r="0" b="0"/>
              <a:pathLst>
                <a:path w="20408" h="305328">
                  <a:moveTo>
                    <a:pt x="9878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40782"/>
                  </a:lnTo>
                  <a:lnTo>
                    <a:pt x="7740" y="194962"/>
                  </a:lnTo>
                  <a:lnTo>
                    <a:pt x="15045" y="255190"/>
                  </a:lnTo>
                  <a:lnTo>
                    <a:pt x="20407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00787" y="45272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1721" y="0"/>
                  </a:lnTo>
                  <a:lnTo>
                    <a:pt x="72330" y="0"/>
                  </a:lnTo>
                  <a:lnTo>
                    <a:pt x="30010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9145" y="456533"/>
              <a:ext cx="144662" cy="154120"/>
            </a:xfrm>
            <a:custGeom>
              <a:avLst/>
              <a:gdLst/>
              <a:ahLst/>
              <a:cxnLst/>
              <a:rect l="0" t="0" r="0" b="0"/>
              <a:pathLst>
                <a:path w="144662" h="154120">
                  <a:moveTo>
                    <a:pt x="2212" y="48834"/>
                  </a:moveTo>
                  <a:lnTo>
                    <a:pt x="39690" y="57168"/>
                  </a:lnTo>
                  <a:lnTo>
                    <a:pt x="74538" y="55593"/>
                  </a:lnTo>
                  <a:lnTo>
                    <a:pt x="117754" y="44580"/>
                  </a:lnTo>
                  <a:lnTo>
                    <a:pt x="143941" y="28987"/>
                  </a:lnTo>
                  <a:lnTo>
                    <a:pt x="144661" y="22734"/>
                  </a:lnTo>
                  <a:lnTo>
                    <a:pt x="140462" y="16227"/>
                  </a:lnTo>
                  <a:lnTo>
                    <a:pt x="132983" y="9548"/>
                  </a:lnTo>
                  <a:lnTo>
                    <a:pt x="112195" y="2128"/>
                  </a:lnTo>
                  <a:lnTo>
                    <a:pt x="87358" y="0"/>
                  </a:lnTo>
                  <a:lnTo>
                    <a:pt x="48238" y="6549"/>
                  </a:lnTo>
                  <a:lnTo>
                    <a:pt x="25008" y="16783"/>
                  </a:lnTo>
                  <a:lnTo>
                    <a:pt x="9224" y="32250"/>
                  </a:lnTo>
                  <a:lnTo>
                    <a:pt x="3377" y="41287"/>
                  </a:lnTo>
                  <a:lnTo>
                    <a:pt x="0" y="63808"/>
                  </a:lnTo>
                  <a:lnTo>
                    <a:pt x="3569" y="87075"/>
                  </a:lnTo>
                  <a:lnTo>
                    <a:pt x="18732" y="113327"/>
                  </a:lnTo>
                  <a:lnTo>
                    <a:pt x="31391" y="128581"/>
                  </a:lnTo>
                  <a:lnTo>
                    <a:pt x="57261" y="144733"/>
                  </a:lnTo>
                  <a:lnTo>
                    <a:pt x="113028" y="152883"/>
                  </a:lnTo>
                  <a:lnTo>
                    <a:pt x="139083" y="154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84" y="463253"/>
              <a:ext cx="115815" cy="162437"/>
            </a:xfrm>
            <a:custGeom>
              <a:avLst/>
              <a:gdLst/>
              <a:ahLst/>
              <a:cxnLst/>
              <a:rect l="0" t="0" r="0" b="0"/>
              <a:pathLst>
                <a:path w="115815" h="162437">
                  <a:moveTo>
                    <a:pt x="0" y="52643"/>
                  </a:moveTo>
                  <a:lnTo>
                    <a:pt x="3120" y="95335"/>
                  </a:lnTo>
                  <a:lnTo>
                    <a:pt x="9576" y="114901"/>
                  </a:lnTo>
                  <a:lnTo>
                    <a:pt x="35411" y="162436"/>
                  </a:lnTo>
                  <a:lnTo>
                    <a:pt x="26731" y="127716"/>
                  </a:lnTo>
                  <a:lnTo>
                    <a:pt x="5138" y="79095"/>
                  </a:lnTo>
                  <a:lnTo>
                    <a:pt x="3454" y="55040"/>
                  </a:lnTo>
                  <a:lnTo>
                    <a:pt x="6605" y="32652"/>
                  </a:lnTo>
                  <a:lnTo>
                    <a:pt x="11422" y="24107"/>
                  </a:lnTo>
                  <a:lnTo>
                    <a:pt x="26134" y="11495"/>
                  </a:lnTo>
                  <a:lnTo>
                    <a:pt x="47490" y="5109"/>
                  </a:lnTo>
                  <a:lnTo>
                    <a:pt x="82701" y="151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64124" y="242155"/>
              <a:ext cx="205052" cy="365250"/>
            </a:xfrm>
            <a:custGeom>
              <a:avLst/>
              <a:gdLst/>
              <a:ahLst/>
              <a:cxnLst/>
              <a:rect l="0" t="0" r="0" b="0"/>
              <a:pathLst>
                <a:path w="205052" h="365250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18211" y="158333"/>
                  </a:lnTo>
                  <a:lnTo>
                    <a:pt x="26084" y="217019"/>
                  </a:lnTo>
                  <a:lnTo>
                    <a:pt x="31669" y="270812"/>
                  </a:lnTo>
                  <a:lnTo>
                    <a:pt x="36585" y="326498"/>
                  </a:lnTo>
                  <a:lnTo>
                    <a:pt x="33807" y="345152"/>
                  </a:lnTo>
                  <a:lnTo>
                    <a:pt x="33067" y="343575"/>
                  </a:lnTo>
                  <a:lnTo>
                    <a:pt x="31715" y="282081"/>
                  </a:lnTo>
                  <a:lnTo>
                    <a:pt x="37201" y="233274"/>
                  </a:lnTo>
                  <a:lnTo>
                    <a:pt x="51837" y="206119"/>
                  </a:lnTo>
                  <a:lnTo>
                    <a:pt x="59124" y="201753"/>
                  </a:lnTo>
                  <a:lnTo>
                    <a:pt x="76580" y="200022"/>
                  </a:lnTo>
                  <a:lnTo>
                    <a:pt x="106139" y="205625"/>
                  </a:lnTo>
                  <a:lnTo>
                    <a:pt x="168531" y="239444"/>
                  </a:lnTo>
                  <a:lnTo>
                    <a:pt x="194474" y="265529"/>
                  </a:lnTo>
                  <a:lnTo>
                    <a:pt x="203416" y="291538"/>
                  </a:lnTo>
                  <a:lnTo>
                    <a:pt x="205051" y="319085"/>
                  </a:lnTo>
                  <a:lnTo>
                    <a:pt x="197979" y="339128"/>
                  </a:lnTo>
                  <a:lnTo>
                    <a:pt x="180797" y="352714"/>
                  </a:lnTo>
                  <a:lnTo>
                    <a:pt x="157563" y="361483"/>
                  </a:lnTo>
                  <a:lnTo>
                    <a:pt x="118175" y="365249"/>
                  </a:lnTo>
                  <a:lnTo>
                    <a:pt x="80379" y="359476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37865" y="473782"/>
              <a:ext cx="139934" cy="156344"/>
            </a:xfrm>
            <a:custGeom>
              <a:avLst/>
              <a:gdLst/>
              <a:ahLst/>
              <a:cxnLst/>
              <a:rect l="0" t="0" r="0" b="0"/>
              <a:pathLst>
                <a:path w="139934" h="156344">
                  <a:moveTo>
                    <a:pt x="0" y="0"/>
                  </a:moveTo>
                  <a:lnTo>
                    <a:pt x="0" y="57264"/>
                  </a:lnTo>
                  <a:lnTo>
                    <a:pt x="2340" y="87452"/>
                  </a:lnTo>
                  <a:lnTo>
                    <a:pt x="22906" y="135428"/>
                  </a:lnTo>
                  <a:lnTo>
                    <a:pt x="29308" y="146437"/>
                  </a:lnTo>
                  <a:lnTo>
                    <a:pt x="38256" y="152607"/>
                  </a:lnTo>
                  <a:lnTo>
                    <a:pt x="60676" y="156343"/>
                  </a:lnTo>
                  <a:lnTo>
                    <a:pt x="83119" y="147864"/>
                  </a:lnTo>
                  <a:lnTo>
                    <a:pt x="120534" y="119415"/>
                  </a:lnTo>
                  <a:lnTo>
                    <a:pt x="132729" y="99087"/>
                  </a:lnTo>
                  <a:lnTo>
                    <a:pt x="137619" y="87115"/>
                  </a:lnTo>
                  <a:lnTo>
                    <a:pt x="139933" y="61334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37906" y="505367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7378" y="463253"/>
              <a:ext cx="157929" cy="336913"/>
            </a:xfrm>
            <a:custGeom>
              <a:avLst/>
              <a:gdLst/>
              <a:ahLst/>
              <a:cxnLst/>
              <a:rect l="0" t="0" r="0" b="0"/>
              <a:pathLst>
                <a:path w="157929" h="336913">
                  <a:moveTo>
                    <a:pt x="157928" y="0"/>
                  </a:moveTo>
                  <a:lnTo>
                    <a:pt x="132733" y="61111"/>
                  </a:lnTo>
                  <a:lnTo>
                    <a:pt x="110144" y="111117"/>
                  </a:lnTo>
                  <a:lnTo>
                    <a:pt x="78169" y="171038"/>
                  </a:lnTo>
                  <a:lnTo>
                    <a:pt x="49323" y="226765"/>
                  </a:lnTo>
                  <a:lnTo>
                    <a:pt x="19652" y="28362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90590" y="252683"/>
              <a:ext cx="147567" cy="231628"/>
            </a:xfrm>
            <a:custGeom>
              <a:avLst/>
              <a:gdLst/>
              <a:ahLst/>
              <a:cxnLst/>
              <a:rect l="0" t="0" r="0" b="0"/>
              <a:pathLst>
                <a:path w="147567" h="231628">
                  <a:moveTo>
                    <a:pt x="0" y="0"/>
                  </a:moveTo>
                  <a:lnTo>
                    <a:pt x="42692" y="3120"/>
                  </a:lnTo>
                  <a:lnTo>
                    <a:pt x="105336" y="21331"/>
                  </a:lnTo>
                  <a:lnTo>
                    <a:pt x="125195" y="29368"/>
                  </a:lnTo>
                  <a:lnTo>
                    <a:pt x="141820" y="40739"/>
                  </a:lnTo>
                  <a:lnTo>
                    <a:pt x="146020" y="48216"/>
                  </a:lnTo>
                  <a:lnTo>
                    <a:pt x="147566" y="65883"/>
                  </a:lnTo>
                  <a:lnTo>
                    <a:pt x="141235" y="82314"/>
                  </a:lnTo>
                  <a:lnTo>
                    <a:pt x="136271" y="89971"/>
                  </a:lnTo>
                  <a:lnTo>
                    <a:pt x="121396" y="101599"/>
                  </a:lnTo>
                  <a:lnTo>
                    <a:pt x="62737" y="137472"/>
                  </a:lnTo>
                  <a:lnTo>
                    <a:pt x="52354" y="144290"/>
                  </a:lnTo>
                  <a:lnTo>
                    <a:pt x="45431" y="153516"/>
                  </a:lnTo>
                  <a:lnTo>
                    <a:pt x="37739" y="176244"/>
                  </a:lnTo>
                  <a:lnTo>
                    <a:pt x="38028" y="186516"/>
                  </a:lnTo>
                  <a:lnTo>
                    <a:pt x="44587" y="204169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64290" y="57906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05595" y="178984"/>
            <a:ext cx="2959483" cy="409316"/>
            <a:chOff x="6305595" y="178984"/>
            <a:chExt cx="2959483" cy="409316"/>
          </a:xfrm>
        </p:grpSpPr>
        <p:sp>
          <p:nvSpPr>
            <p:cNvPr id="29" name="Freeform 28"/>
            <p:cNvSpPr/>
            <p:nvPr/>
          </p:nvSpPr>
          <p:spPr>
            <a:xfrm>
              <a:off x="6305595" y="178984"/>
              <a:ext cx="309138" cy="409316"/>
            </a:xfrm>
            <a:custGeom>
              <a:avLst/>
              <a:gdLst/>
              <a:ahLst/>
              <a:cxnLst/>
              <a:rect l="0" t="0" r="0" b="0"/>
              <a:pathLst>
                <a:path w="309138" h="409316">
                  <a:moveTo>
                    <a:pt x="116788" y="0"/>
                  </a:moveTo>
                  <a:lnTo>
                    <a:pt x="61129" y="42662"/>
                  </a:lnTo>
                  <a:lnTo>
                    <a:pt x="4924" y="91279"/>
                  </a:lnTo>
                  <a:lnTo>
                    <a:pt x="1268" y="91268"/>
                  </a:lnTo>
                  <a:lnTo>
                    <a:pt x="0" y="86582"/>
                  </a:lnTo>
                  <a:lnTo>
                    <a:pt x="325" y="78778"/>
                  </a:lnTo>
                  <a:lnTo>
                    <a:pt x="6925" y="63868"/>
                  </a:lnTo>
                  <a:lnTo>
                    <a:pt x="18827" y="49443"/>
                  </a:lnTo>
                  <a:lnTo>
                    <a:pt x="45259" y="29338"/>
                  </a:lnTo>
                  <a:lnTo>
                    <a:pt x="65111" y="19668"/>
                  </a:lnTo>
                  <a:lnTo>
                    <a:pt x="107195" y="13236"/>
                  </a:lnTo>
                  <a:lnTo>
                    <a:pt x="151121" y="22509"/>
                  </a:lnTo>
                  <a:lnTo>
                    <a:pt x="188182" y="40075"/>
                  </a:lnTo>
                  <a:lnTo>
                    <a:pt x="204281" y="56415"/>
                  </a:lnTo>
                  <a:lnTo>
                    <a:pt x="214165" y="76546"/>
                  </a:lnTo>
                  <a:lnTo>
                    <a:pt x="218559" y="101091"/>
                  </a:lnTo>
                  <a:lnTo>
                    <a:pt x="214272" y="124478"/>
                  </a:lnTo>
                  <a:lnTo>
                    <a:pt x="198705" y="154256"/>
                  </a:lnTo>
                  <a:lnTo>
                    <a:pt x="184781" y="169164"/>
                  </a:lnTo>
                  <a:lnTo>
                    <a:pt x="137094" y="192191"/>
                  </a:lnTo>
                  <a:lnTo>
                    <a:pt x="100448" y="197715"/>
                  </a:lnTo>
                  <a:lnTo>
                    <a:pt x="95366" y="197321"/>
                  </a:lnTo>
                  <a:lnTo>
                    <a:pt x="95488" y="195888"/>
                  </a:lnTo>
                  <a:lnTo>
                    <a:pt x="99078" y="193763"/>
                  </a:lnTo>
                  <a:lnTo>
                    <a:pt x="151125" y="190073"/>
                  </a:lnTo>
                  <a:lnTo>
                    <a:pt x="188183" y="192798"/>
                  </a:lnTo>
                  <a:lnTo>
                    <a:pt x="221391" y="204134"/>
                  </a:lnTo>
                  <a:lnTo>
                    <a:pt x="258464" y="228926"/>
                  </a:lnTo>
                  <a:lnTo>
                    <a:pt x="287147" y="257523"/>
                  </a:lnTo>
                  <a:lnTo>
                    <a:pt x="305291" y="298873"/>
                  </a:lnTo>
                  <a:lnTo>
                    <a:pt x="309137" y="311553"/>
                  </a:lnTo>
                  <a:lnTo>
                    <a:pt x="307171" y="335000"/>
                  </a:lnTo>
                  <a:lnTo>
                    <a:pt x="298499" y="355949"/>
                  </a:lnTo>
                  <a:lnTo>
                    <a:pt x="279293" y="380897"/>
                  </a:lnTo>
                  <a:lnTo>
                    <a:pt x="261542" y="395845"/>
                  </a:lnTo>
                  <a:lnTo>
                    <a:pt x="238835" y="404049"/>
                  </a:lnTo>
                  <a:lnTo>
                    <a:pt x="186130" y="409315"/>
                  </a:lnTo>
                  <a:lnTo>
                    <a:pt x="130659" y="401950"/>
                  </a:lnTo>
                  <a:lnTo>
                    <a:pt x="77761" y="386110"/>
                  </a:lnTo>
                  <a:lnTo>
                    <a:pt x="3256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43482" y="213157"/>
              <a:ext cx="305327" cy="363156"/>
            </a:xfrm>
            <a:custGeom>
              <a:avLst/>
              <a:gdLst/>
              <a:ahLst/>
              <a:cxnLst/>
              <a:rect l="0" t="0" r="0" b="0"/>
              <a:pathLst>
                <a:path w="305327" h="363156">
                  <a:moveTo>
                    <a:pt x="0" y="50055"/>
                  </a:moveTo>
                  <a:lnTo>
                    <a:pt x="29308" y="20747"/>
                  </a:lnTo>
                  <a:lnTo>
                    <a:pt x="60676" y="6146"/>
                  </a:lnTo>
                  <a:lnTo>
                    <a:pt x="105196" y="0"/>
                  </a:lnTo>
                  <a:lnTo>
                    <a:pt x="144253" y="3768"/>
                  </a:lnTo>
                  <a:lnTo>
                    <a:pt x="178052" y="17883"/>
                  </a:lnTo>
                  <a:lnTo>
                    <a:pt x="227419" y="66396"/>
                  </a:lnTo>
                  <a:lnTo>
                    <a:pt x="243379" y="99480"/>
                  </a:lnTo>
                  <a:lnTo>
                    <a:pt x="258081" y="152581"/>
                  </a:lnTo>
                  <a:lnTo>
                    <a:pt x="260522" y="194167"/>
                  </a:lnTo>
                  <a:lnTo>
                    <a:pt x="253186" y="234954"/>
                  </a:lnTo>
                  <a:lnTo>
                    <a:pt x="223749" y="291603"/>
                  </a:lnTo>
                  <a:lnTo>
                    <a:pt x="182419" y="340674"/>
                  </a:lnTo>
                  <a:lnTo>
                    <a:pt x="155826" y="356613"/>
                  </a:lnTo>
                  <a:lnTo>
                    <a:pt x="120129" y="363155"/>
                  </a:lnTo>
                  <a:lnTo>
                    <a:pt x="96674" y="358446"/>
                  </a:lnTo>
                  <a:lnTo>
                    <a:pt x="66858" y="342641"/>
                  </a:lnTo>
                  <a:lnTo>
                    <a:pt x="58610" y="336360"/>
                  </a:lnTo>
                  <a:lnTo>
                    <a:pt x="54281" y="327492"/>
                  </a:lnTo>
                  <a:lnTo>
                    <a:pt x="52591" y="305162"/>
                  </a:lnTo>
                  <a:lnTo>
                    <a:pt x="58859" y="285878"/>
                  </a:lnTo>
                  <a:lnTo>
                    <a:pt x="63805" y="277460"/>
                  </a:lnTo>
                  <a:lnTo>
                    <a:pt x="78661" y="264988"/>
                  </a:lnTo>
                  <a:lnTo>
                    <a:pt x="98131" y="256715"/>
                  </a:lnTo>
                  <a:lnTo>
                    <a:pt x="134230" y="253227"/>
                  </a:lnTo>
                  <a:lnTo>
                    <a:pt x="167674" y="260253"/>
                  </a:lnTo>
                  <a:lnTo>
                    <a:pt x="220995" y="289576"/>
                  </a:lnTo>
                  <a:lnTo>
                    <a:pt x="284260" y="316238"/>
                  </a:lnTo>
                  <a:lnTo>
                    <a:pt x="305326" y="323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66871" y="192534"/>
              <a:ext cx="166249" cy="344420"/>
            </a:xfrm>
            <a:custGeom>
              <a:avLst/>
              <a:gdLst/>
              <a:ahLst/>
              <a:cxnLst/>
              <a:rect l="0" t="0" r="0" b="0"/>
              <a:pathLst>
                <a:path w="166249" h="344420">
                  <a:moveTo>
                    <a:pt x="103077" y="344419"/>
                  </a:moveTo>
                  <a:lnTo>
                    <a:pt x="87436" y="326438"/>
                  </a:lnTo>
                  <a:lnTo>
                    <a:pt x="64639" y="268895"/>
                  </a:lnTo>
                  <a:lnTo>
                    <a:pt x="46946" y="208926"/>
                  </a:lnTo>
                  <a:lnTo>
                    <a:pt x="25655" y="157301"/>
                  </a:lnTo>
                  <a:lnTo>
                    <a:pt x="8972" y="105163"/>
                  </a:lnTo>
                  <a:lnTo>
                    <a:pt x="1104" y="68417"/>
                  </a:lnTo>
                  <a:lnTo>
                    <a:pt x="0" y="55133"/>
                  </a:lnTo>
                  <a:lnTo>
                    <a:pt x="5013" y="34133"/>
                  </a:lnTo>
                  <a:lnTo>
                    <a:pt x="9625" y="25258"/>
                  </a:lnTo>
                  <a:lnTo>
                    <a:pt x="24108" y="12277"/>
                  </a:lnTo>
                  <a:lnTo>
                    <a:pt x="32884" y="7177"/>
                  </a:lnTo>
                  <a:lnTo>
                    <a:pt x="73180" y="0"/>
                  </a:lnTo>
                  <a:lnTo>
                    <a:pt x="122388" y="5981"/>
                  </a:lnTo>
                  <a:lnTo>
                    <a:pt x="166248" y="18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54134" y="389554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6822" y="3119"/>
                  </a:lnTo>
                  <a:lnTo>
                    <a:pt x="86276" y="9553"/>
                  </a:lnTo>
                  <a:lnTo>
                    <a:pt x="34416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38404" y="17898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8333" y="57264"/>
                  </a:lnTo>
                  <a:lnTo>
                    <a:pt x="12997" y="106654"/>
                  </a:lnTo>
                  <a:lnTo>
                    <a:pt x="18669" y="161453"/>
                  </a:lnTo>
                  <a:lnTo>
                    <a:pt x="23469" y="215904"/>
                  </a:lnTo>
                  <a:lnTo>
                    <a:pt x="29180" y="264793"/>
                  </a:lnTo>
                  <a:lnTo>
                    <a:pt x="30873" y="310084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54218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20535" y="370692"/>
              <a:ext cx="149942" cy="184397"/>
            </a:xfrm>
            <a:custGeom>
              <a:avLst/>
              <a:gdLst/>
              <a:ahLst/>
              <a:cxnLst/>
              <a:rect l="0" t="0" r="0" b="0"/>
              <a:pathLst>
                <a:path w="149942" h="184397">
                  <a:moveTo>
                    <a:pt x="133765" y="8333"/>
                  </a:moveTo>
                  <a:lnTo>
                    <a:pt x="96287" y="0"/>
                  </a:lnTo>
                  <a:lnTo>
                    <a:pt x="72654" y="1120"/>
                  </a:lnTo>
                  <a:lnTo>
                    <a:pt x="40789" y="14905"/>
                  </a:lnTo>
                  <a:lnTo>
                    <a:pt x="23812" y="27242"/>
                  </a:lnTo>
                  <a:lnTo>
                    <a:pt x="11587" y="46763"/>
                  </a:lnTo>
                  <a:lnTo>
                    <a:pt x="3425" y="71037"/>
                  </a:lnTo>
                  <a:lnTo>
                    <a:pt x="0" y="109840"/>
                  </a:lnTo>
                  <a:lnTo>
                    <a:pt x="3344" y="132996"/>
                  </a:lnTo>
                  <a:lnTo>
                    <a:pt x="11849" y="151867"/>
                  </a:lnTo>
                  <a:lnTo>
                    <a:pt x="17393" y="160174"/>
                  </a:lnTo>
                  <a:lnTo>
                    <a:pt x="32911" y="172524"/>
                  </a:lnTo>
                  <a:lnTo>
                    <a:pt x="52676" y="180743"/>
                  </a:lnTo>
                  <a:lnTo>
                    <a:pt x="77059" y="184396"/>
                  </a:lnTo>
                  <a:lnTo>
                    <a:pt x="100373" y="179780"/>
                  </a:lnTo>
                  <a:lnTo>
                    <a:pt x="121264" y="168760"/>
                  </a:lnTo>
                  <a:lnTo>
                    <a:pt x="138348" y="152164"/>
                  </a:lnTo>
                  <a:lnTo>
                    <a:pt x="147500" y="129970"/>
                  </a:lnTo>
                  <a:lnTo>
                    <a:pt x="149941" y="117500"/>
                  </a:lnTo>
                  <a:lnTo>
                    <a:pt x="146413" y="94287"/>
                  </a:lnTo>
                  <a:lnTo>
                    <a:pt x="131274" y="64607"/>
                  </a:lnTo>
                  <a:lnTo>
                    <a:pt x="112708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17471" y="363165"/>
              <a:ext cx="155029" cy="205374"/>
            </a:xfrm>
            <a:custGeom>
              <a:avLst/>
              <a:gdLst/>
              <a:ahLst/>
              <a:cxnLst/>
              <a:rect l="0" t="0" r="0" b="0"/>
              <a:pathLst>
                <a:path w="155029" h="205374">
                  <a:moveTo>
                    <a:pt x="0" y="26389"/>
                  </a:moveTo>
                  <a:lnTo>
                    <a:pt x="16768" y="15211"/>
                  </a:lnTo>
                  <a:lnTo>
                    <a:pt x="49552" y="8259"/>
                  </a:lnTo>
                  <a:lnTo>
                    <a:pt x="101382" y="4740"/>
                  </a:lnTo>
                  <a:lnTo>
                    <a:pt x="124608" y="0"/>
                  </a:lnTo>
                  <a:lnTo>
                    <a:pt x="134544" y="607"/>
                  </a:lnTo>
                  <a:lnTo>
                    <a:pt x="151825" y="7521"/>
                  </a:lnTo>
                  <a:lnTo>
                    <a:pt x="155028" y="12641"/>
                  </a:lnTo>
                  <a:lnTo>
                    <a:pt x="154825" y="18393"/>
                  </a:lnTo>
                  <a:lnTo>
                    <a:pt x="137687" y="50026"/>
                  </a:lnTo>
                  <a:lnTo>
                    <a:pt x="91090" y="110574"/>
                  </a:lnTo>
                  <a:lnTo>
                    <a:pt x="66260" y="144620"/>
                  </a:lnTo>
                  <a:lnTo>
                    <a:pt x="61721" y="154343"/>
                  </a:lnTo>
                  <a:lnTo>
                    <a:pt x="59797" y="174504"/>
                  </a:lnTo>
                  <a:lnTo>
                    <a:pt x="60922" y="184794"/>
                  </a:lnTo>
                  <a:lnTo>
                    <a:pt x="66351" y="191654"/>
                  </a:lnTo>
                  <a:lnTo>
                    <a:pt x="84861" y="199276"/>
                  </a:lnTo>
                  <a:lnTo>
                    <a:pt x="136871" y="2053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80684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72307" y="178984"/>
              <a:ext cx="145331" cy="357970"/>
            </a:xfrm>
            <a:custGeom>
              <a:avLst/>
              <a:gdLst/>
              <a:ahLst/>
              <a:cxnLst/>
              <a:rect l="0" t="0" r="0" b="0"/>
              <a:pathLst>
                <a:path w="145331" h="357970">
                  <a:moveTo>
                    <a:pt x="71631" y="357969"/>
                  </a:moveTo>
                  <a:lnTo>
                    <a:pt x="60453" y="346790"/>
                  </a:lnTo>
                  <a:lnTo>
                    <a:pt x="47911" y="317482"/>
                  </a:lnTo>
                  <a:lnTo>
                    <a:pt x="37962" y="255093"/>
                  </a:lnTo>
                  <a:lnTo>
                    <a:pt x="22223" y="191953"/>
                  </a:lnTo>
                  <a:lnTo>
                    <a:pt x="8405" y="139779"/>
                  </a:lnTo>
                  <a:lnTo>
                    <a:pt x="0" y="89742"/>
                  </a:lnTo>
                  <a:lnTo>
                    <a:pt x="4133" y="54276"/>
                  </a:lnTo>
                  <a:lnTo>
                    <a:pt x="12776" y="35431"/>
                  </a:lnTo>
                  <a:lnTo>
                    <a:pt x="18356" y="27130"/>
                  </a:lnTo>
                  <a:lnTo>
                    <a:pt x="37035" y="14787"/>
                  </a:lnTo>
                  <a:lnTo>
                    <a:pt x="62104" y="6572"/>
                  </a:lnTo>
                  <a:lnTo>
                    <a:pt x="116499" y="1298"/>
                  </a:lnTo>
                  <a:lnTo>
                    <a:pt x="1453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17596" y="410611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10528"/>
                  </a:moveTo>
                  <a:lnTo>
                    <a:pt x="141424" y="4939"/>
                  </a:lnTo>
                  <a:lnTo>
                    <a:pt x="80015" y="976"/>
                  </a:lnTo>
                  <a:lnTo>
                    <a:pt x="2785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93874" y="426079"/>
              <a:ext cx="145532" cy="134860"/>
            </a:xfrm>
            <a:custGeom>
              <a:avLst/>
              <a:gdLst/>
              <a:ahLst/>
              <a:cxnLst/>
              <a:rect l="0" t="0" r="0" b="0"/>
              <a:pathLst>
                <a:path w="145532" h="134860">
                  <a:moveTo>
                    <a:pt x="86934" y="5589"/>
                  </a:moveTo>
                  <a:lnTo>
                    <a:pt x="70167" y="0"/>
                  </a:lnTo>
                  <a:lnTo>
                    <a:pt x="62887" y="693"/>
                  </a:lnTo>
                  <a:lnTo>
                    <a:pt x="21752" y="24802"/>
                  </a:lnTo>
                  <a:lnTo>
                    <a:pt x="8052" y="41034"/>
                  </a:lnTo>
                  <a:lnTo>
                    <a:pt x="2760" y="50276"/>
                  </a:lnTo>
                  <a:lnTo>
                    <a:pt x="0" y="73023"/>
                  </a:lnTo>
                  <a:lnTo>
                    <a:pt x="3844" y="96391"/>
                  </a:lnTo>
                  <a:lnTo>
                    <a:pt x="13351" y="114576"/>
                  </a:lnTo>
                  <a:lnTo>
                    <a:pt x="28494" y="127337"/>
                  </a:lnTo>
                  <a:lnTo>
                    <a:pt x="37445" y="132378"/>
                  </a:lnTo>
                  <a:lnTo>
                    <a:pt x="62990" y="134859"/>
                  </a:lnTo>
                  <a:lnTo>
                    <a:pt x="90330" y="130893"/>
                  </a:lnTo>
                  <a:lnTo>
                    <a:pt x="110281" y="121331"/>
                  </a:lnTo>
                  <a:lnTo>
                    <a:pt x="134666" y="97205"/>
                  </a:lnTo>
                  <a:lnTo>
                    <a:pt x="143244" y="74773"/>
                  </a:lnTo>
                  <a:lnTo>
                    <a:pt x="145531" y="62240"/>
                  </a:lnTo>
                  <a:lnTo>
                    <a:pt x="143546" y="51545"/>
                  </a:lnTo>
                  <a:lnTo>
                    <a:pt x="11852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22922" y="379025"/>
              <a:ext cx="242156" cy="156695"/>
            </a:xfrm>
            <a:custGeom>
              <a:avLst/>
              <a:gdLst/>
              <a:ahLst/>
              <a:cxnLst/>
              <a:rect l="0" t="0" r="0" b="0"/>
              <a:pathLst>
                <a:path w="242156" h="156695">
                  <a:moveTo>
                    <a:pt x="0" y="52643"/>
                  </a:moveTo>
                  <a:lnTo>
                    <a:pt x="24046" y="70624"/>
                  </a:lnTo>
                  <a:lnTo>
                    <a:pt x="80699" y="133036"/>
                  </a:lnTo>
                  <a:lnTo>
                    <a:pt x="104111" y="156694"/>
                  </a:lnTo>
                  <a:lnTo>
                    <a:pt x="85273" y="132318"/>
                  </a:lnTo>
                  <a:lnTo>
                    <a:pt x="60062" y="73300"/>
                  </a:lnTo>
                  <a:lnTo>
                    <a:pt x="59929" y="62905"/>
                  </a:lnTo>
                  <a:lnTo>
                    <a:pt x="66020" y="41996"/>
                  </a:lnTo>
                  <a:lnTo>
                    <a:pt x="73259" y="33847"/>
                  </a:lnTo>
                  <a:lnTo>
                    <a:pt x="93781" y="21672"/>
                  </a:lnTo>
                  <a:lnTo>
                    <a:pt x="155603" y="8877"/>
                  </a:lnTo>
                  <a:lnTo>
                    <a:pt x="215160" y="116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57485" y="873865"/>
            <a:ext cx="1329288" cy="424627"/>
            <a:chOff x="557485" y="873865"/>
            <a:chExt cx="1329288" cy="424627"/>
          </a:xfrm>
        </p:grpSpPr>
        <p:sp>
          <p:nvSpPr>
            <p:cNvPr id="43" name="Freeform 42"/>
            <p:cNvSpPr/>
            <p:nvPr/>
          </p:nvSpPr>
          <p:spPr>
            <a:xfrm>
              <a:off x="557485" y="922382"/>
              <a:ext cx="233030" cy="211632"/>
            </a:xfrm>
            <a:custGeom>
              <a:avLst/>
              <a:gdLst/>
              <a:ahLst/>
              <a:cxnLst/>
              <a:rect l="0" t="0" r="0" b="0"/>
              <a:pathLst>
                <a:path w="233030" h="211632">
                  <a:moveTo>
                    <a:pt x="179509" y="14654"/>
                  </a:moveTo>
                  <a:lnTo>
                    <a:pt x="135547" y="0"/>
                  </a:lnTo>
                  <a:lnTo>
                    <a:pt x="94084" y="1083"/>
                  </a:lnTo>
                  <a:lnTo>
                    <a:pt x="55932" y="8813"/>
                  </a:lnTo>
                  <a:lnTo>
                    <a:pt x="27990" y="24102"/>
                  </a:lnTo>
                  <a:lnTo>
                    <a:pt x="4893" y="49039"/>
                  </a:lnTo>
                  <a:lnTo>
                    <a:pt x="1098" y="58634"/>
                  </a:lnTo>
                  <a:lnTo>
                    <a:pt x="0" y="78654"/>
                  </a:lnTo>
                  <a:lnTo>
                    <a:pt x="4854" y="86567"/>
                  </a:lnTo>
                  <a:lnTo>
                    <a:pt x="22726" y="98478"/>
                  </a:lnTo>
                  <a:lnTo>
                    <a:pt x="79563" y="107251"/>
                  </a:lnTo>
                  <a:lnTo>
                    <a:pt x="140183" y="108984"/>
                  </a:lnTo>
                  <a:lnTo>
                    <a:pt x="202547" y="114915"/>
                  </a:lnTo>
                  <a:lnTo>
                    <a:pt x="213585" y="120099"/>
                  </a:lnTo>
                  <a:lnTo>
                    <a:pt x="228969" y="135218"/>
                  </a:lnTo>
                  <a:lnTo>
                    <a:pt x="232370" y="144163"/>
                  </a:lnTo>
                  <a:lnTo>
                    <a:pt x="233029" y="163460"/>
                  </a:lnTo>
                  <a:lnTo>
                    <a:pt x="226302" y="180616"/>
                  </a:lnTo>
                  <a:lnTo>
                    <a:pt x="221233" y="188466"/>
                  </a:lnTo>
                  <a:lnTo>
                    <a:pt x="203123" y="200308"/>
                  </a:lnTo>
                  <a:lnTo>
                    <a:pt x="179476" y="208301"/>
                  </a:lnTo>
                  <a:lnTo>
                    <a:pt x="141025" y="211631"/>
                  </a:lnTo>
                  <a:lnTo>
                    <a:pt x="85231" y="199792"/>
                  </a:lnTo>
                  <a:lnTo>
                    <a:pt x="42639" y="193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4880" y="87386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11179" y="11178"/>
                  </a:lnTo>
                  <a:lnTo>
                    <a:pt x="16667" y="29145"/>
                  </a:lnTo>
                  <a:lnTo>
                    <a:pt x="20190" y="78806"/>
                  </a:lnTo>
                  <a:lnTo>
                    <a:pt x="20800" y="130975"/>
                  </a:lnTo>
                  <a:lnTo>
                    <a:pt x="15392" y="185296"/>
                  </a:lnTo>
                  <a:lnTo>
                    <a:pt x="11489" y="247648"/>
                  </a:lnTo>
                  <a:lnTo>
                    <a:pt x="13838" y="30502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5982" y="946933"/>
              <a:ext cx="259511" cy="351559"/>
            </a:xfrm>
            <a:custGeom>
              <a:avLst/>
              <a:gdLst/>
              <a:ahLst/>
              <a:cxnLst/>
              <a:rect l="0" t="0" r="0" b="0"/>
              <a:pathLst>
                <a:path w="259511" h="351559">
                  <a:moveTo>
                    <a:pt x="48940" y="74331"/>
                  </a:moveTo>
                  <a:lnTo>
                    <a:pt x="58515" y="43049"/>
                  </a:lnTo>
                  <a:lnTo>
                    <a:pt x="88343" y="4643"/>
                  </a:lnTo>
                  <a:lnTo>
                    <a:pt x="97435" y="966"/>
                  </a:lnTo>
                  <a:lnTo>
                    <a:pt x="120016" y="0"/>
                  </a:lnTo>
                  <a:lnTo>
                    <a:pt x="153448" y="6034"/>
                  </a:lnTo>
                  <a:lnTo>
                    <a:pt x="171817" y="18240"/>
                  </a:lnTo>
                  <a:lnTo>
                    <a:pt x="186610" y="35364"/>
                  </a:lnTo>
                  <a:lnTo>
                    <a:pt x="201515" y="67074"/>
                  </a:lnTo>
                  <a:lnTo>
                    <a:pt x="211001" y="112475"/>
                  </a:lnTo>
                  <a:lnTo>
                    <a:pt x="207442" y="161802"/>
                  </a:lnTo>
                  <a:lnTo>
                    <a:pt x="192639" y="220984"/>
                  </a:lnTo>
                  <a:lnTo>
                    <a:pt x="174186" y="257384"/>
                  </a:lnTo>
                  <a:lnTo>
                    <a:pt x="138873" y="304154"/>
                  </a:lnTo>
                  <a:lnTo>
                    <a:pt x="78048" y="345360"/>
                  </a:lnTo>
                  <a:lnTo>
                    <a:pt x="68345" y="349773"/>
                  </a:lnTo>
                  <a:lnTo>
                    <a:pt x="45086" y="351558"/>
                  </a:lnTo>
                  <a:lnTo>
                    <a:pt x="32333" y="350396"/>
                  </a:lnTo>
                  <a:lnTo>
                    <a:pt x="22661" y="346112"/>
                  </a:lnTo>
                  <a:lnTo>
                    <a:pt x="8794" y="331993"/>
                  </a:lnTo>
                  <a:lnTo>
                    <a:pt x="1851" y="310900"/>
                  </a:lnTo>
                  <a:lnTo>
                    <a:pt x="0" y="298724"/>
                  </a:lnTo>
                  <a:lnTo>
                    <a:pt x="2275" y="288267"/>
                  </a:lnTo>
                  <a:lnTo>
                    <a:pt x="14162" y="270409"/>
                  </a:lnTo>
                  <a:lnTo>
                    <a:pt x="40585" y="252791"/>
                  </a:lnTo>
                  <a:lnTo>
                    <a:pt x="70641" y="240162"/>
                  </a:lnTo>
                  <a:lnTo>
                    <a:pt x="91340" y="238890"/>
                  </a:lnTo>
                  <a:lnTo>
                    <a:pt x="150970" y="244613"/>
                  </a:lnTo>
                  <a:lnTo>
                    <a:pt x="201935" y="259352"/>
                  </a:lnTo>
                  <a:lnTo>
                    <a:pt x="259510" y="263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13416" y="1067768"/>
              <a:ext cx="164344" cy="150208"/>
            </a:xfrm>
            <a:custGeom>
              <a:avLst/>
              <a:gdLst/>
              <a:ahLst/>
              <a:cxnLst/>
              <a:rect l="0" t="0" r="0" b="0"/>
              <a:pathLst>
                <a:path w="164344" h="150208">
                  <a:moveTo>
                    <a:pt x="129029" y="27195"/>
                  </a:moveTo>
                  <a:lnTo>
                    <a:pt x="123440" y="10428"/>
                  </a:lnTo>
                  <a:lnTo>
                    <a:pt x="117114" y="5488"/>
                  </a:lnTo>
                  <a:lnTo>
                    <a:pt x="97607" y="0"/>
                  </a:lnTo>
                  <a:lnTo>
                    <a:pt x="76460" y="3800"/>
                  </a:lnTo>
                  <a:lnTo>
                    <a:pt x="34287" y="25304"/>
                  </a:lnTo>
                  <a:lnTo>
                    <a:pt x="19461" y="44682"/>
                  </a:lnTo>
                  <a:lnTo>
                    <a:pt x="411" y="89661"/>
                  </a:lnTo>
                  <a:lnTo>
                    <a:pt x="0" y="100425"/>
                  </a:lnTo>
                  <a:lnTo>
                    <a:pt x="5782" y="121743"/>
                  </a:lnTo>
                  <a:lnTo>
                    <a:pt x="19271" y="136677"/>
                  </a:lnTo>
                  <a:lnTo>
                    <a:pt x="27781" y="142297"/>
                  </a:lnTo>
                  <a:lnTo>
                    <a:pt x="62115" y="150207"/>
                  </a:lnTo>
                  <a:lnTo>
                    <a:pt x="107233" y="144474"/>
                  </a:lnTo>
                  <a:lnTo>
                    <a:pt x="128701" y="138591"/>
                  </a:lnTo>
                  <a:lnTo>
                    <a:pt x="136999" y="133044"/>
                  </a:lnTo>
                  <a:lnTo>
                    <a:pt x="149339" y="117523"/>
                  </a:lnTo>
                  <a:lnTo>
                    <a:pt x="162863" y="89054"/>
                  </a:lnTo>
                  <a:lnTo>
                    <a:pt x="164343" y="68726"/>
                  </a:lnTo>
                  <a:lnTo>
                    <a:pt x="163101" y="58392"/>
                  </a:lnTo>
                  <a:lnTo>
                    <a:pt x="158762" y="5033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16145" y="1052849"/>
              <a:ext cx="147400" cy="137553"/>
            </a:xfrm>
            <a:custGeom>
              <a:avLst/>
              <a:gdLst/>
              <a:ahLst/>
              <a:cxnLst/>
              <a:rect l="0" t="0" r="0" b="0"/>
              <a:pathLst>
                <a:path w="147400" h="137553">
                  <a:moveTo>
                    <a:pt x="0" y="73700"/>
                  </a:moveTo>
                  <a:lnTo>
                    <a:pt x="24046" y="91681"/>
                  </a:lnTo>
                  <a:lnTo>
                    <a:pt x="59593" y="132263"/>
                  </a:lnTo>
                  <a:lnTo>
                    <a:pt x="60785" y="136138"/>
                  </a:lnTo>
                  <a:lnTo>
                    <a:pt x="58071" y="137552"/>
                  </a:lnTo>
                  <a:lnTo>
                    <a:pt x="52752" y="137325"/>
                  </a:lnTo>
                  <a:lnTo>
                    <a:pt x="40603" y="127714"/>
                  </a:lnTo>
                  <a:lnTo>
                    <a:pt x="34087" y="120238"/>
                  </a:lnTo>
                  <a:lnTo>
                    <a:pt x="26848" y="99453"/>
                  </a:lnTo>
                  <a:lnTo>
                    <a:pt x="24800" y="75787"/>
                  </a:lnTo>
                  <a:lnTo>
                    <a:pt x="27790" y="53570"/>
                  </a:lnTo>
                  <a:lnTo>
                    <a:pt x="39257" y="35118"/>
                  </a:lnTo>
                  <a:lnTo>
                    <a:pt x="57222" y="20287"/>
                  </a:lnTo>
                  <a:lnTo>
                    <a:pt x="93643" y="65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74072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458528" y="810694"/>
            <a:ext cx="4805227" cy="401028"/>
            <a:chOff x="2458528" y="810694"/>
            <a:chExt cx="4805227" cy="401028"/>
          </a:xfrm>
        </p:grpSpPr>
        <p:sp>
          <p:nvSpPr>
            <p:cNvPr id="50" name="Freeform 49"/>
            <p:cNvSpPr/>
            <p:nvPr/>
          </p:nvSpPr>
          <p:spPr>
            <a:xfrm>
              <a:off x="2458528" y="810694"/>
              <a:ext cx="283400" cy="376139"/>
            </a:xfrm>
            <a:custGeom>
              <a:avLst/>
              <a:gdLst/>
              <a:ahLst/>
              <a:cxnLst/>
              <a:rect l="0" t="0" r="0" b="0"/>
              <a:pathLst>
                <a:path w="283400" h="376139">
                  <a:moveTo>
                    <a:pt x="247295" y="0"/>
                  </a:moveTo>
                  <a:lnTo>
                    <a:pt x="236117" y="11178"/>
                  </a:lnTo>
                  <a:lnTo>
                    <a:pt x="206809" y="23719"/>
                  </a:lnTo>
                  <a:lnTo>
                    <a:pt x="154983" y="30031"/>
                  </a:lnTo>
                  <a:lnTo>
                    <a:pt x="99686" y="28159"/>
                  </a:lnTo>
                  <a:lnTo>
                    <a:pt x="43703" y="22460"/>
                  </a:lnTo>
                  <a:lnTo>
                    <a:pt x="21889" y="27919"/>
                  </a:lnTo>
                  <a:lnTo>
                    <a:pt x="12797" y="32651"/>
                  </a:lnTo>
                  <a:lnTo>
                    <a:pt x="6735" y="40485"/>
                  </a:lnTo>
                  <a:lnTo>
                    <a:pt x="0" y="61667"/>
                  </a:lnTo>
                  <a:lnTo>
                    <a:pt x="1797" y="99900"/>
                  </a:lnTo>
                  <a:lnTo>
                    <a:pt x="13033" y="160338"/>
                  </a:lnTo>
                  <a:lnTo>
                    <a:pt x="13911" y="173572"/>
                  </a:lnTo>
                  <a:lnTo>
                    <a:pt x="18007" y="180056"/>
                  </a:lnTo>
                  <a:lnTo>
                    <a:pt x="24246" y="182038"/>
                  </a:lnTo>
                  <a:lnTo>
                    <a:pt x="41708" y="178002"/>
                  </a:lnTo>
                  <a:lnTo>
                    <a:pt x="91045" y="162586"/>
                  </a:lnTo>
                  <a:lnTo>
                    <a:pt x="145851" y="158847"/>
                  </a:lnTo>
                  <a:lnTo>
                    <a:pt x="182143" y="163789"/>
                  </a:lnTo>
                  <a:lnTo>
                    <a:pt x="215123" y="178251"/>
                  </a:lnTo>
                  <a:lnTo>
                    <a:pt x="241532" y="197355"/>
                  </a:lnTo>
                  <a:lnTo>
                    <a:pt x="258586" y="223422"/>
                  </a:lnTo>
                  <a:lnTo>
                    <a:pt x="278519" y="282380"/>
                  </a:lnTo>
                  <a:lnTo>
                    <a:pt x="283399" y="304487"/>
                  </a:lnTo>
                  <a:lnTo>
                    <a:pt x="281669" y="326010"/>
                  </a:lnTo>
                  <a:lnTo>
                    <a:pt x="270761" y="344155"/>
                  </a:lnTo>
                  <a:lnTo>
                    <a:pt x="254215" y="358848"/>
                  </a:lnTo>
                  <a:lnTo>
                    <a:pt x="235163" y="369278"/>
                  </a:lnTo>
                  <a:lnTo>
                    <a:pt x="199117" y="376138"/>
                  </a:lnTo>
                  <a:lnTo>
                    <a:pt x="138949" y="370050"/>
                  </a:lnTo>
                  <a:lnTo>
                    <a:pt x="79823" y="354202"/>
                  </a:lnTo>
                  <a:lnTo>
                    <a:pt x="4725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76235" y="891009"/>
              <a:ext cx="335993" cy="270434"/>
            </a:xfrm>
            <a:custGeom>
              <a:avLst/>
              <a:gdLst/>
              <a:ahLst/>
              <a:cxnLst/>
              <a:rect l="0" t="0" r="0" b="0"/>
              <a:pathLst>
                <a:path w="335993" h="270434">
                  <a:moveTo>
                    <a:pt x="161215" y="24970"/>
                  </a:moveTo>
                  <a:lnTo>
                    <a:pt x="143235" y="9329"/>
                  </a:lnTo>
                  <a:lnTo>
                    <a:pt x="126318" y="1251"/>
                  </a:lnTo>
                  <a:lnTo>
                    <a:pt x="107101" y="0"/>
                  </a:lnTo>
                  <a:lnTo>
                    <a:pt x="86862" y="4513"/>
                  </a:lnTo>
                  <a:lnTo>
                    <a:pt x="66168" y="14318"/>
                  </a:lnTo>
                  <a:lnTo>
                    <a:pt x="40376" y="38581"/>
                  </a:lnTo>
                  <a:lnTo>
                    <a:pt x="6670" y="96880"/>
                  </a:lnTo>
                  <a:lnTo>
                    <a:pt x="2033" y="108005"/>
                  </a:lnTo>
                  <a:lnTo>
                    <a:pt x="0" y="132844"/>
                  </a:lnTo>
                  <a:lnTo>
                    <a:pt x="4166" y="158312"/>
                  </a:lnTo>
                  <a:lnTo>
                    <a:pt x="19666" y="191210"/>
                  </a:lnTo>
                  <a:lnTo>
                    <a:pt x="52729" y="231276"/>
                  </a:lnTo>
                  <a:lnTo>
                    <a:pt x="79158" y="247275"/>
                  </a:lnTo>
                  <a:lnTo>
                    <a:pt x="140349" y="270433"/>
                  </a:lnTo>
                  <a:lnTo>
                    <a:pt x="177390" y="269925"/>
                  </a:lnTo>
                  <a:lnTo>
                    <a:pt x="239063" y="258103"/>
                  </a:lnTo>
                  <a:lnTo>
                    <a:pt x="280858" y="239755"/>
                  </a:lnTo>
                  <a:lnTo>
                    <a:pt x="317126" y="202707"/>
                  </a:lnTo>
                  <a:lnTo>
                    <a:pt x="324818" y="192595"/>
                  </a:lnTo>
                  <a:lnTo>
                    <a:pt x="333363" y="168880"/>
                  </a:lnTo>
                  <a:lnTo>
                    <a:pt x="335992" y="143912"/>
                  </a:lnTo>
                  <a:lnTo>
                    <a:pt x="333260" y="121117"/>
                  </a:lnTo>
                  <a:lnTo>
                    <a:pt x="325027" y="102407"/>
                  </a:lnTo>
                  <a:lnTo>
                    <a:pt x="300678" y="71332"/>
                  </a:lnTo>
                  <a:lnTo>
                    <a:pt x="274677" y="49755"/>
                  </a:lnTo>
                  <a:lnTo>
                    <a:pt x="251807" y="41835"/>
                  </a:lnTo>
                  <a:lnTo>
                    <a:pt x="229554" y="39484"/>
                  </a:lnTo>
                  <a:lnTo>
                    <a:pt x="203329" y="46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27602" y="833583"/>
              <a:ext cx="173145" cy="324552"/>
            </a:xfrm>
            <a:custGeom>
              <a:avLst/>
              <a:gdLst/>
              <a:ahLst/>
              <a:cxnLst/>
              <a:rect l="0" t="0" r="0" b="0"/>
              <a:pathLst>
                <a:path w="173145" h="324552">
                  <a:moveTo>
                    <a:pt x="57330" y="324551"/>
                  </a:moveTo>
                  <a:lnTo>
                    <a:pt x="48997" y="287073"/>
                  </a:lnTo>
                  <a:lnTo>
                    <a:pt x="38686" y="230405"/>
                  </a:lnTo>
                  <a:lnTo>
                    <a:pt x="22091" y="171644"/>
                  </a:lnTo>
                  <a:lnTo>
                    <a:pt x="4669" y="111523"/>
                  </a:lnTo>
                  <a:lnTo>
                    <a:pt x="0" y="85982"/>
                  </a:lnTo>
                  <a:lnTo>
                    <a:pt x="1824" y="62933"/>
                  </a:lnTo>
                  <a:lnTo>
                    <a:pt x="15018" y="30226"/>
                  </a:lnTo>
                  <a:lnTo>
                    <a:pt x="30336" y="15145"/>
                  </a:lnTo>
                  <a:lnTo>
                    <a:pt x="39334" y="9486"/>
                  </a:lnTo>
                  <a:lnTo>
                    <a:pt x="79944" y="1521"/>
                  </a:lnTo>
                  <a:lnTo>
                    <a:pt x="135323" y="0"/>
                  </a:lnTo>
                  <a:lnTo>
                    <a:pt x="173144" y="8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11233" y="1031792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3" y="0"/>
                  </a:lnTo>
                  <a:lnTo>
                    <a:pt x="70923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64350" y="852808"/>
              <a:ext cx="10096" cy="294799"/>
            </a:xfrm>
            <a:custGeom>
              <a:avLst/>
              <a:gdLst/>
              <a:ahLst/>
              <a:cxnLst/>
              <a:rect l="0" t="0" r="0" b="0"/>
              <a:pathLst>
                <a:path w="10096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51355"/>
                  </a:lnTo>
                  <a:lnTo>
                    <a:pt x="7917" y="213084"/>
                  </a:lnTo>
                  <a:lnTo>
                    <a:pt x="9450" y="257718"/>
                  </a:lnTo>
                  <a:lnTo>
                    <a:pt x="1009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758673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57752" y="947564"/>
              <a:ext cx="141814" cy="201588"/>
            </a:xfrm>
            <a:custGeom>
              <a:avLst/>
              <a:gdLst/>
              <a:ahLst/>
              <a:cxnLst/>
              <a:rect l="0" t="0" r="0" b="0"/>
              <a:pathLst>
                <a:path w="141814" h="201588">
                  <a:moveTo>
                    <a:pt x="74662" y="0"/>
                  </a:moveTo>
                  <a:lnTo>
                    <a:pt x="57895" y="5590"/>
                  </a:lnTo>
                  <a:lnTo>
                    <a:pt x="43423" y="17692"/>
                  </a:lnTo>
                  <a:lnTo>
                    <a:pt x="25242" y="44237"/>
                  </a:lnTo>
                  <a:lnTo>
                    <a:pt x="0" y="103442"/>
                  </a:lnTo>
                  <a:lnTo>
                    <a:pt x="3546" y="158257"/>
                  </a:lnTo>
                  <a:lnTo>
                    <a:pt x="6194" y="172185"/>
                  </a:lnTo>
                  <a:lnTo>
                    <a:pt x="11469" y="182641"/>
                  </a:lnTo>
                  <a:lnTo>
                    <a:pt x="26689" y="197377"/>
                  </a:lnTo>
                  <a:lnTo>
                    <a:pt x="48272" y="201587"/>
                  </a:lnTo>
                  <a:lnTo>
                    <a:pt x="71122" y="198389"/>
                  </a:lnTo>
                  <a:lnTo>
                    <a:pt x="97140" y="183434"/>
                  </a:lnTo>
                  <a:lnTo>
                    <a:pt x="112338" y="170824"/>
                  </a:lnTo>
                  <a:lnTo>
                    <a:pt x="128459" y="139392"/>
                  </a:lnTo>
                  <a:lnTo>
                    <a:pt x="140645" y="106032"/>
                  </a:lnTo>
                  <a:lnTo>
                    <a:pt x="141813" y="84560"/>
                  </a:lnTo>
                  <a:lnTo>
                    <a:pt x="137262" y="63319"/>
                  </a:lnTo>
                  <a:lnTo>
                    <a:pt x="11677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27171" y="940091"/>
              <a:ext cx="134027" cy="201698"/>
            </a:xfrm>
            <a:custGeom>
              <a:avLst/>
              <a:gdLst/>
              <a:ahLst/>
              <a:cxnLst/>
              <a:rect l="0" t="0" r="0" b="0"/>
              <a:pathLst>
                <a:path w="134027" h="201698">
                  <a:moveTo>
                    <a:pt x="0" y="28530"/>
                  </a:moveTo>
                  <a:lnTo>
                    <a:pt x="37478" y="20197"/>
                  </a:lnTo>
                  <a:lnTo>
                    <a:pt x="61110" y="16638"/>
                  </a:lnTo>
                  <a:lnTo>
                    <a:pt x="107997" y="1528"/>
                  </a:lnTo>
                  <a:lnTo>
                    <a:pt x="121131" y="0"/>
                  </a:lnTo>
                  <a:lnTo>
                    <a:pt x="128717" y="3661"/>
                  </a:lnTo>
                  <a:lnTo>
                    <a:pt x="132604" y="10781"/>
                  </a:lnTo>
                  <a:lnTo>
                    <a:pt x="134026" y="20207"/>
                  </a:lnTo>
                  <a:lnTo>
                    <a:pt x="129367" y="40039"/>
                  </a:lnTo>
                  <a:lnTo>
                    <a:pt x="100787" y="90661"/>
                  </a:lnTo>
                  <a:lnTo>
                    <a:pt x="52584" y="147197"/>
                  </a:lnTo>
                  <a:lnTo>
                    <a:pt x="30144" y="187021"/>
                  </a:lnTo>
                  <a:lnTo>
                    <a:pt x="31794" y="193852"/>
                  </a:lnTo>
                  <a:lnTo>
                    <a:pt x="37574" y="198407"/>
                  </a:lnTo>
                  <a:lnTo>
                    <a:pt x="46106" y="201443"/>
                  </a:lnTo>
                  <a:lnTo>
                    <a:pt x="64945" y="201697"/>
                  </a:lnTo>
                  <a:lnTo>
                    <a:pt x="105284" y="196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58798" y="1126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18150" y="831751"/>
              <a:ext cx="124960" cy="326384"/>
            </a:xfrm>
            <a:custGeom>
              <a:avLst/>
              <a:gdLst/>
              <a:ahLst/>
              <a:cxnLst/>
              <a:rect l="0" t="0" r="0" b="0"/>
              <a:pathLst>
                <a:path w="124960" h="326384">
                  <a:moveTo>
                    <a:pt x="51259" y="326383"/>
                  </a:moveTo>
                  <a:lnTo>
                    <a:pt x="36605" y="271242"/>
                  </a:lnTo>
                  <a:lnTo>
                    <a:pt x="23061" y="208213"/>
                  </a:lnTo>
                  <a:lnTo>
                    <a:pt x="5620" y="148475"/>
                  </a:lnTo>
                  <a:lnTo>
                    <a:pt x="0" y="97092"/>
                  </a:lnTo>
                  <a:lnTo>
                    <a:pt x="1366" y="56974"/>
                  </a:lnTo>
                  <a:lnTo>
                    <a:pt x="9977" y="33510"/>
                  </a:lnTo>
                  <a:lnTo>
                    <a:pt x="24723" y="17623"/>
                  </a:lnTo>
                  <a:lnTo>
                    <a:pt x="33568" y="11749"/>
                  </a:lnTo>
                  <a:lnTo>
                    <a:pt x="73964" y="3481"/>
                  </a:lnTo>
                  <a:lnTo>
                    <a:pt x="1249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64124" y="1031792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50" y="3120"/>
                  </a:lnTo>
                  <a:lnTo>
                    <a:pt x="96804" y="17959"/>
                  </a:lnTo>
                  <a:lnTo>
                    <a:pt x="4182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88501" y="1031792"/>
              <a:ext cx="140671" cy="143982"/>
            </a:xfrm>
            <a:custGeom>
              <a:avLst/>
              <a:gdLst/>
              <a:ahLst/>
              <a:cxnLst/>
              <a:rect l="0" t="0" r="0" b="0"/>
              <a:pathLst>
                <a:path w="140671" h="143982">
                  <a:moveTo>
                    <a:pt x="80949" y="0"/>
                  </a:moveTo>
                  <a:lnTo>
                    <a:pt x="38258" y="14573"/>
                  </a:lnTo>
                  <a:lnTo>
                    <a:pt x="27922" y="20244"/>
                  </a:lnTo>
                  <a:lnTo>
                    <a:pt x="13318" y="35904"/>
                  </a:lnTo>
                  <a:lnTo>
                    <a:pt x="4098" y="55732"/>
                  </a:lnTo>
                  <a:lnTo>
                    <a:pt x="0" y="80142"/>
                  </a:lnTo>
                  <a:lnTo>
                    <a:pt x="4418" y="103469"/>
                  </a:lnTo>
                  <a:lnTo>
                    <a:pt x="8871" y="114603"/>
                  </a:lnTo>
                  <a:lnTo>
                    <a:pt x="16520" y="123195"/>
                  </a:lnTo>
                  <a:lnTo>
                    <a:pt x="37496" y="135862"/>
                  </a:lnTo>
                  <a:lnTo>
                    <a:pt x="75613" y="143981"/>
                  </a:lnTo>
                  <a:lnTo>
                    <a:pt x="99635" y="139641"/>
                  </a:lnTo>
                  <a:lnTo>
                    <a:pt x="110954" y="135208"/>
                  </a:lnTo>
                  <a:lnTo>
                    <a:pt x="126650" y="120924"/>
                  </a:lnTo>
                  <a:lnTo>
                    <a:pt x="132473" y="112202"/>
                  </a:lnTo>
                  <a:lnTo>
                    <a:pt x="140670" y="77569"/>
                  </a:lnTo>
                  <a:lnTo>
                    <a:pt x="136348" y="57482"/>
                  </a:lnTo>
                  <a:lnTo>
                    <a:pt x="114509" y="25523"/>
                  </a:lnTo>
                  <a:lnTo>
                    <a:pt x="704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16850" y="1031792"/>
              <a:ext cx="126342" cy="151275"/>
            </a:xfrm>
            <a:custGeom>
              <a:avLst/>
              <a:gdLst/>
              <a:ahLst/>
              <a:cxnLst/>
              <a:rect l="0" t="0" r="0" b="0"/>
              <a:pathLst>
                <a:path w="126342" h="151275">
                  <a:moveTo>
                    <a:pt x="0" y="73700"/>
                  </a:moveTo>
                  <a:lnTo>
                    <a:pt x="34746" y="127575"/>
                  </a:lnTo>
                  <a:lnTo>
                    <a:pt x="43908" y="147947"/>
                  </a:lnTo>
                  <a:lnTo>
                    <a:pt x="44480" y="151274"/>
                  </a:lnTo>
                  <a:lnTo>
                    <a:pt x="42521" y="149982"/>
                  </a:lnTo>
                  <a:lnTo>
                    <a:pt x="22567" y="122693"/>
                  </a:lnTo>
                  <a:lnTo>
                    <a:pt x="14095" y="88086"/>
                  </a:lnTo>
                  <a:lnTo>
                    <a:pt x="17174" y="53786"/>
                  </a:lnTo>
                  <a:lnTo>
                    <a:pt x="28690" y="35213"/>
                  </a:lnTo>
                  <a:lnTo>
                    <a:pt x="46676" y="20330"/>
                  </a:lnTo>
                  <a:lnTo>
                    <a:pt x="81940" y="654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05810" y="831751"/>
              <a:ext cx="198938" cy="189514"/>
            </a:xfrm>
            <a:custGeom>
              <a:avLst/>
              <a:gdLst/>
              <a:ahLst/>
              <a:cxnLst/>
              <a:rect l="0" t="0" r="0" b="0"/>
              <a:pathLst>
                <a:path w="198938" h="189514">
                  <a:moveTo>
                    <a:pt x="190149" y="0"/>
                  </a:moveTo>
                  <a:lnTo>
                    <a:pt x="147457" y="3119"/>
                  </a:lnTo>
                  <a:lnTo>
                    <a:pt x="96486" y="19128"/>
                  </a:lnTo>
                  <a:lnTo>
                    <a:pt x="34686" y="55136"/>
                  </a:lnTo>
                  <a:lnTo>
                    <a:pt x="4632" y="81211"/>
                  </a:lnTo>
                  <a:lnTo>
                    <a:pt x="961" y="89236"/>
                  </a:lnTo>
                  <a:lnTo>
                    <a:pt x="0" y="107510"/>
                  </a:lnTo>
                  <a:lnTo>
                    <a:pt x="3722" y="112618"/>
                  </a:lnTo>
                  <a:lnTo>
                    <a:pt x="9712" y="114853"/>
                  </a:lnTo>
                  <a:lnTo>
                    <a:pt x="72936" y="112609"/>
                  </a:lnTo>
                  <a:lnTo>
                    <a:pt x="94770" y="109710"/>
                  </a:lnTo>
                  <a:lnTo>
                    <a:pt x="153542" y="120368"/>
                  </a:lnTo>
                  <a:lnTo>
                    <a:pt x="188661" y="130161"/>
                  </a:lnTo>
                  <a:lnTo>
                    <a:pt x="195006" y="137077"/>
                  </a:lnTo>
                  <a:lnTo>
                    <a:pt x="198067" y="146367"/>
                  </a:lnTo>
                  <a:lnTo>
                    <a:pt x="198937" y="157239"/>
                  </a:lnTo>
                  <a:lnTo>
                    <a:pt x="194837" y="165657"/>
                  </a:lnTo>
                  <a:lnTo>
                    <a:pt x="177804" y="178130"/>
                  </a:lnTo>
                  <a:lnTo>
                    <a:pt x="136318" y="186140"/>
                  </a:lnTo>
                  <a:lnTo>
                    <a:pt x="78303" y="188847"/>
                  </a:lnTo>
                  <a:lnTo>
                    <a:pt x="2169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95136" y="831751"/>
              <a:ext cx="27124" cy="263213"/>
            </a:xfrm>
            <a:custGeom>
              <a:avLst/>
              <a:gdLst/>
              <a:ahLst/>
              <a:cxnLst/>
              <a:rect l="0" t="0" r="0" b="0"/>
              <a:pathLst>
                <a:path w="27124" h="263213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7033" y="152706"/>
                  </a:lnTo>
                  <a:lnTo>
                    <a:pt x="15104" y="215471"/>
                  </a:lnTo>
                  <a:lnTo>
                    <a:pt x="2712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80186" y="876453"/>
              <a:ext cx="231628" cy="335269"/>
            </a:xfrm>
            <a:custGeom>
              <a:avLst/>
              <a:gdLst/>
              <a:ahLst/>
              <a:cxnLst/>
              <a:rect l="0" t="0" r="0" b="0"/>
              <a:pathLst>
                <a:path w="231628" h="335269">
                  <a:moveTo>
                    <a:pt x="0" y="50054"/>
                  </a:moveTo>
                  <a:lnTo>
                    <a:pt x="37087" y="15308"/>
                  </a:lnTo>
                  <a:lnTo>
                    <a:pt x="55088" y="6145"/>
                  </a:lnTo>
                  <a:lnTo>
                    <a:pt x="90542" y="0"/>
                  </a:lnTo>
                  <a:lnTo>
                    <a:pt x="113941" y="4801"/>
                  </a:lnTo>
                  <a:lnTo>
                    <a:pt x="143725" y="20658"/>
                  </a:lnTo>
                  <a:lnTo>
                    <a:pt x="151969" y="26947"/>
                  </a:lnTo>
                  <a:lnTo>
                    <a:pt x="164248" y="46414"/>
                  </a:lnTo>
                  <a:lnTo>
                    <a:pt x="181663" y="97038"/>
                  </a:lnTo>
                  <a:lnTo>
                    <a:pt x="181598" y="143784"/>
                  </a:lnTo>
                  <a:lnTo>
                    <a:pt x="169926" y="202406"/>
                  </a:lnTo>
                  <a:lnTo>
                    <a:pt x="146303" y="245875"/>
                  </a:lnTo>
                  <a:lnTo>
                    <a:pt x="92613" y="308047"/>
                  </a:lnTo>
                  <a:lnTo>
                    <a:pt x="62536" y="330307"/>
                  </a:lnTo>
                  <a:lnTo>
                    <a:pt x="41832" y="335268"/>
                  </a:lnTo>
                  <a:lnTo>
                    <a:pt x="31398" y="334954"/>
                  </a:lnTo>
                  <a:lnTo>
                    <a:pt x="24441" y="330064"/>
                  </a:lnTo>
                  <a:lnTo>
                    <a:pt x="19803" y="322125"/>
                  </a:lnTo>
                  <a:lnTo>
                    <a:pt x="15821" y="301996"/>
                  </a:lnTo>
                  <a:lnTo>
                    <a:pt x="17950" y="281351"/>
                  </a:lnTo>
                  <a:lnTo>
                    <a:pt x="25915" y="263597"/>
                  </a:lnTo>
                  <a:lnTo>
                    <a:pt x="31315" y="255587"/>
                  </a:lnTo>
                  <a:lnTo>
                    <a:pt x="49792" y="243568"/>
                  </a:lnTo>
                  <a:lnTo>
                    <a:pt x="61271" y="238725"/>
                  </a:lnTo>
                  <a:lnTo>
                    <a:pt x="72433" y="237836"/>
                  </a:lnTo>
                  <a:lnTo>
                    <a:pt x="126176" y="253608"/>
                  </a:lnTo>
                  <a:lnTo>
                    <a:pt x="152290" y="269724"/>
                  </a:lnTo>
                  <a:lnTo>
                    <a:pt x="210487" y="320757"/>
                  </a:lnTo>
                  <a:lnTo>
                    <a:pt x="231627" y="334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74985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19036" y="852808"/>
              <a:ext cx="253954" cy="340652"/>
            </a:xfrm>
            <a:custGeom>
              <a:avLst/>
              <a:gdLst/>
              <a:ahLst/>
              <a:cxnLst/>
              <a:rect l="0" t="0" r="0" b="0"/>
              <a:pathLst>
                <a:path w="253954" h="340652">
                  <a:moveTo>
                    <a:pt x="166518" y="0"/>
                  </a:moveTo>
                  <a:lnTo>
                    <a:pt x="148537" y="15641"/>
                  </a:lnTo>
                  <a:lnTo>
                    <a:pt x="92164" y="38437"/>
                  </a:lnTo>
                  <a:lnTo>
                    <a:pt x="29590" y="59647"/>
                  </a:lnTo>
                  <a:lnTo>
                    <a:pt x="8565" y="66674"/>
                  </a:lnTo>
                  <a:lnTo>
                    <a:pt x="2724" y="72525"/>
                  </a:lnTo>
                  <a:lnTo>
                    <a:pt x="0" y="79936"/>
                  </a:lnTo>
                  <a:lnTo>
                    <a:pt x="93" y="97528"/>
                  </a:lnTo>
                  <a:lnTo>
                    <a:pt x="12830" y="147764"/>
                  </a:lnTo>
                  <a:lnTo>
                    <a:pt x="19606" y="154661"/>
                  </a:lnTo>
                  <a:lnTo>
                    <a:pt x="39613" y="162325"/>
                  </a:lnTo>
                  <a:lnTo>
                    <a:pt x="49159" y="162029"/>
                  </a:lnTo>
                  <a:lnTo>
                    <a:pt x="99822" y="149788"/>
                  </a:lnTo>
                  <a:lnTo>
                    <a:pt x="153170" y="156276"/>
                  </a:lnTo>
                  <a:lnTo>
                    <a:pt x="192459" y="166667"/>
                  </a:lnTo>
                  <a:lnTo>
                    <a:pt x="211583" y="177799"/>
                  </a:lnTo>
                  <a:lnTo>
                    <a:pt x="235503" y="208399"/>
                  </a:lnTo>
                  <a:lnTo>
                    <a:pt x="251819" y="241512"/>
                  </a:lnTo>
                  <a:lnTo>
                    <a:pt x="253953" y="262926"/>
                  </a:lnTo>
                  <a:lnTo>
                    <a:pt x="245790" y="305270"/>
                  </a:lnTo>
                  <a:lnTo>
                    <a:pt x="240423" y="313477"/>
                  </a:lnTo>
                  <a:lnTo>
                    <a:pt x="225101" y="325717"/>
                  </a:lnTo>
                  <a:lnTo>
                    <a:pt x="191155" y="339184"/>
                  </a:lnTo>
                  <a:lnTo>
                    <a:pt x="168109" y="340651"/>
                  </a:lnTo>
                  <a:lnTo>
                    <a:pt x="135404" y="338020"/>
                  </a:lnTo>
                  <a:lnTo>
                    <a:pt x="10334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39921" y="922594"/>
              <a:ext cx="280507" cy="248599"/>
            </a:xfrm>
            <a:custGeom>
              <a:avLst/>
              <a:gdLst/>
              <a:ahLst/>
              <a:cxnLst/>
              <a:rect l="0" t="0" r="0" b="0"/>
              <a:pathLst>
                <a:path w="280507" h="248599">
                  <a:moveTo>
                    <a:pt x="140431" y="24970"/>
                  </a:moveTo>
                  <a:lnTo>
                    <a:pt x="122451" y="9329"/>
                  </a:lnTo>
                  <a:lnTo>
                    <a:pt x="105534" y="1251"/>
                  </a:lnTo>
                  <a:lnTo>
                    <a:pt x="86317" y="0"/>
                  </a:lnTo>
                  <a:lnTo>
                    <a:pt x="39795" y="8730"/>
                  </a:lnTo>
                  <a:lnTo>
                    <a:pt x="30057" y="14143"/>
                  </a:lnTo>
                  <a:lnTo>
                    <a:pt x="16116" y="29517"/>
                  </a:lnTo>
                  <a:lnTo>
                    <a:pt x="1692" y="57903"/>
                  </a:lnTo>
                  <a:lnTo>
                    <a:pt x="0" y="78211"/>
                  </a:lnTo>
                  <a:lnTo>
                    <a:pt x="11497" y="137570"/>
                  </a:lnTo>
                  <a:lnTo>
                    <a:pt x="22549" y="170247"/>
                  </a:lnTo>
                  <a:lnTo>
                    <a:pt x="58935" y="215821"/>
                  </a:lnTo>
                  <a:lnTo>
                    <a:pt x="88598" y="235287"/>
                  </a:lnTo>
                  <a:lnTo>
                    <a:pt x="125203" y="248463"/>
                  </a:lnTo>
                  <a:lnTo>
                    <a:pt x="165685" y="248598"/>
                  </a:lnTo>
                  <a:lnTo>
                    <a:pt x="207316" y="235640"/>
                  </a:lnTo>
                  <a:lnTo>
                    <a:pt x="238108" y="216982"/>
                  </a:lnTo>
                  <a:lnTo>
                    <a:pt x="262049" y="191047"/>
                  </a:lnTo>
                  <a:lnTo>
                    <a:pt x="278371" y="161136"/>
                  </a:lnTo>
                  <a:lnTo>
                    <a:pt x="280506" y="140470"/>
                  </a:lnTo>
                  <a:lnTo>
                    <a:pt x="272345" y="93019"/>
                  </a:lnTo>
                  <a:lnTo>
                    <a:pt x="257246" y="58001"/>
                  </a:lnTo>
                  <a:lnTo>
                    <a:pt x="232364" y="30988"/>
                  </a:lnTo>
                  <a:lnTo>
                    <a:pt x="197177" y="13755"/>
                  </a:lnTo>
                  <a:lnTo>
                    <a:pt x="140431" y="3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64622" y="842713"/>
              <a:ext cx="199133" cy="220666"/>
            </a:xfrm>
            <a:custGeom>
              <a:avLst/>
              <a:gdLst/>
              <a:ahLst/>
              <a:cxnLst/>
              <a:rect l="0" t="0" r="0" b="0"/>
              <a:pathLst>
                <a:path w="199133" h="220666">
                  <a:moveTo>
                    <a:pt x="0" y="10095"/>
                  </a:moveTo>
                  <a:lnTo>
                    <a:pt x="37477" y="1762"/>
                  </a:lnTo>
                  <a:lnTo>
                    <a:pt x="94490" y="0"/>
                  </a:lnTo>
                  <a:lnTo>
                    <a:pt x="139261" y="10873"/>
                  </a:lnTo>
                  <a:lnTo>
                    <a:pt x="176573" y="28913"/>
                  </a:lnTo>
                  <a:lnTo>
                    <a:pt x="192730" y="45364"/>
                  </a:lnTo>
                  <a:lnTo>
                    <a:pt x="198677" y="54665"/>
                  </a:lnTo>
                  <a:lnTo>
                    <a:pt x="199132" y="62035"/>
                  </a:lnTo>
                  <a:lnTo>
                    <a:pt x="195925" y="68118"/>
                  </a:lnTo>
                  <a:lnTo>
                    <a:pt x="190278" y="73344"/>
                  </a:lnTo>
                  <a:lnTo>
                    <a:pt x="134661" y="96990"/>
                  </a:lnTo>
                  <a:lnTo>
                    <a:pt x="75964" y="129769"/>
                  </a:lnTo>
                  <a:lnTo>
                    <a:pt x="58718" y="143612"/>
                  </a:lnTo>
                  <a:lnTo>
                    <a:pt x="54353" y="152919"/>
                  </a:lnTo>
                  <a:lnTo>
                    <a:pt x="52623" y="175737"/>
                  </a:lnTo>
                  <a:lnTo>
                    <a:pt x="58872" y="195238"/>
                  </a:lnTo>
                  <a:lnTo>
                    <a:pt x="68279" y="209364"/>
                  </a:lnTo>
                  <a:lnTo>
                    <a:pt x="84227" y="220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12021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063585" y="1717378"/>
            <a:ext cx="779110" cy="966564"/>
            <a:chOff x="2063585" y="1717378"/>
            <a:chExt cx="779110" cy="966564"/>
          </a:xfrm>
        </p:grpSpPr>
        <p:sp>
          <p:nvSpPr>
            <p:cNvPr id="72" name="Freeform 71"/>
            <p:cNvSpPr/>
            <p:nvPr/>
          </p:nvSpPr>
          <p:spPr>
            <a:xfrm>
              <a:off x="2352161" y="1717378"/>
              <a:ext cx="311549" cy="386039"/>
            </a:xfrm>
            <a:custGeom>
              <a:avLst/>
              <a:gdLst/>
              <a:ahLst/>
              <a:cxnLst/>
              <a:rect l="0" t="0" r="0" b="0"/>
              <a:pathLst>
                <a:path w="311549" h="386039">
                  <a:moveTo>
                    <a:pt x="132564" y="9295"/>
                  </a:moveTo>
                  <a:lnTo>
                    <a:pt x="83066" y="64383"/>
                  </a:lnTo>
                  <a:lnTo>
                    <a:pt x="41285" y="110669"/>
                  </a:lnTo>
                  <a:lnTo>
                    <a:pt x="36616" y="110803"/>
                  </a:lnTo>
                  <a:lnTo>
                    <a:pt x="33504" y="106213"/>
                  </a:lnTo>
                  <a:lnTo>
                    <a:pt x="31429" y="98473"/>
                  </a:lnTo>
                  <a:lnTo>
                    <a:pt x="32385" y="90974"/>
                  </a:lnTo>
                  <a:lnTo>
                    <a:pt x="39687" y="76403"/>
                  </a:lnTo>
                  <a:lnTo>
                    <a:pt x="64608" y="47984"/>
                  </a:lnTo>
                  <a:lnTo>
                    <a:pt x="106674" y="12816"/>
                  </a:lnTo>
                  <a:lnTo>
                    <a:pt x="127686" y="5011"/>
                  </a:lnTo>
                  <a:lnTo>
                    <a:pt x="179304" y="0"/>
                  </a:lnTo>
                  <a:lnTo>
                    <a:pt x="220632" y="4721"/>
                  </a:lnTo>
                  <a:lnTo>
                    <a:pt x="245405" y="16621"/>
                  </a:lnTo>
                  <a:lnTo>
                    <a:pt x="266943" y="34778"/>
                  </a:lnTo>
                  <a:lnTo>
                    <a:pt x="296715" y="81443"/>
                  </a:lnTo>
                  <a:lnTo>
                    <a:pt x="304956" y="105701"/>
                  </a:lnTo>
                  <a:lnTo>
                    <a:pt x="308618" y="135980"/>
                  </a:lnTo>
                  <a:lnTo>
                    <a:pt x="295329" y="194673"/>
                  </a:lnTo>
                  <a:lnTo>
                    <a:pt x="277106" y="251327"/>
                  </a:lnTo>
                  <a:lnTo>
                    <a:pt x="254940" y="290408"/>
                  </a:lnTo>
                  <a:lnTo>
                    <a:pt x="234916" y="312049"/>
                  </a:lnTo>
                  <a:lnTo>
                    <a:pt x="175909" y="352425"/>
                  </a:lnTo>
                  <a:lnTo>
                    <a:pt x="122198" y="376763"/>
                  </a:lnTo>
                  <a:lnTo>
                    <a:pt x="98711" y="383184"/>
                  </a:lnTo>
                  <a:lnTo>
                    <a:pt x="68775" y="386038"/>
                  </a:lnTo>
                  <a:lnTo>
                    <a:pt x="42212" y="381067"/>
                  </a:lnTo>
                  <a:lnTo>
                    <a:pt x="19878" y="369889"/>
                  </a:lnTo>
                  <a:lnTo>
                    <a:pt x="2153" y="353223"/>
                  </a:lnTo>
                  <a:lnTo>
                    <a:pt x="0" y="343865"/>
                  </a:lnTo>
                  <a:lnTo>
                    <a:pt x="2074" y="334117"/>
                  </a:lnTo>
                  <a:lnTo>
                    <a:pt x="13737" y="315098"/>
                  </a:lnTo>
                  <a:lnTo>
                    <a:pt x="30619" y="298846"/>
                  </a:lnTo>
                  <a:lnTo>
                    <a:pt x="56060" y="290063"/>
                  </a:lnTo>
                  <a:lnTo>
                    <a:pt x="100147" y="288238"/>
                  </a:lnTo>
                  <a:lnTo>
                    <a:pt x="156966" y="292513"/>
                  </a:lnTo>
                  <a:lnTo>
                    <a:pt x="215846" y="304879"/>
                  </a:lnTo>
                  <a:lnTo>
                    <a:pt x="269310" y="320574"/>
                  </a:lnTo>
                  <a:lnTo>
                    <a:pt x="311548" y="325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63585" y="2147813"/>
              <a:ext cx="779110" cy="42115"/>
            </a:xfrm>
            <a:custGeom>
              <a:avLst/>
              <a:gdLst/>
              <a:ahLst/>
              <a:cxnLst/>
              <a:rect l="0" t="0" r="0" b="0"/>
              <a:pathLst>
                <a:path w="779110" h="42115">
                  <a:moveTo>
                    <a:pt x="779109" y="0"/>
                  </a:moveTo>
                  <a:lnTo>
                    <a:pt x="724964" y="0"/>
                  </a:lnTo>
                  <a:lnTo>
                    <a:pt x="670018" y="0"/>
                  </a:lnTo>
                  <a:lnTo>
                    <a:pt x="622523" y="5589"/>
                  </a:lnTo>
                  <a:lnTo>
                    <a:pt x="571406" y="9065"/>
                  </a:lnTo>
                  <a:lnTo>
                    <a:pt x="513626" y="10095"/>
                  </a:lnTo>
                  <a:lnTo>
                    <a:pt x="463231" y="15989"/>
                  </a:lnTo>
                  <a:lnTo>
                    <a:pt x="407485" y="19555"/>
                  </a:lnTo>
                  <a:lnTo>
                    <a:pt x="346514" y="20612"/>
                  </a:lnTo>
                  <a:lnTo>
                    <a:pt x="295173" y="26514"/>
                  </a:lnTo>
                  <a:lnTo>
                    <a:pt x="239147" y="30083"/>
                  </a:lnTo>
                  <a:lnTo>
                    <a:pt x="178093" y="31140"/>
                  </a:lnTo>
                  <a:lnTo>
                    <a:pt x="116287" y="38733"/>
                  </a:lnTo>
                  <a:lnTo>
                    <a:pt x="62532" y="411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16227" y="2320343"/>
              <a:ext cx="271422" cy="363599"/>
            </a:xfrm>
            <a:custGeom>
              <a:avLst/>
              <a:gdLst/>
              <a:ahLst/>
              <a:cxnLst/>
              <a:rect l="0" t="0" r="0" b="0"/>
              <a:pathLst>
                <a:path w="271422" h="363599">
                  <a:moveTo>
                    <a:pt x="0" y="59097"/>
                  </a:moveTo>
                  <a:lnTo>
                    <a:pt x="9576" y="35051"/>
                  </a:lnTo>
                  <a:lnTo>
                    <a:pt x="20244" y="20723"/>
                  </a:lnTo>
                  <a:lnTo>
                    <a:pt x="39023" y="9677"/>
                  </a:lnTo>
                  <a:lnTo>
                    <a:pt x="75904" y="0"/>
                  </a:lnTo>
                  <a:lnTo>
                    <a:pt x="113347" y="253"/>
                  </a:lnTo>
                  <a:lnTo>
                    <a:pt x="134605" y="6038"/>
                  </a:lnTo>
                  <a:lnTo>
                    <a:pt x="151852" y="16408"/>
                  </a:lnTo>
                  <a:lnTo>
                    <a:pt x="157386" y="24788"/>
                  </a:lnTo>
                  <a:lnTo>
                    <a:pt x="163536" y="46578"/>
                  </a:lnTo>
                  <a:lnTo>
                    <a:pt x="161410" y="79564"/>
                  </a:lnTo>
                  <a:lnTo>
                    <a:pt x="150117" y="97829"/>
                  </a:lnTo>
                  <a:lnTo>
                    <a:pt x="114271" y="128619"/>
                  </a:lnTo>
                  <a:lnTo>
                    <a:pt x="78182" y="144557"/>
                  </a:lnTo>
                  <a:lnTo>
                    <a:pt x="37853" y="151099"/>
                  </a:lnTo>
                  <a:lnTo>
                    <a:pt x="32255" y="149677"/>
                  </a:lnTo>
                  <a:lnTo>
                    <a:pt x="32032" y="146390"/>
                  </a:lnTo>
                  <a:lnTo>
                    <a:pt x="35393" y="141859"/>
                  </a:lnTo>
                  <a:lnTo>
                    <a:pt x="51605" y="136824"/>
                  </a:lnTo>
                  <a:lnTo>
                    <a:pt x="74409" y="135756"/>
                  </a:lnTo>
                  <a:lnTo>
                    <a:pt x="127176" y="141483"/>
                  </a:lnTo>
                  <a:lnTo>
                    <a:pt x="153619" y="144846"/>
                  </a:lnTo>
                  <a:lnTo>
                    <a:pt x="210003" y="166936"/>
                  </a:lnTo>
                  <a:lnTo>
                    <a:pt x="228256" y="180725"/>
                  </a:lnTo>
                  <a:lnTo>
                    <a:pt x="242997" y="198552"/>
                  </a:lnTo>
                  <a:lnTo>
                    <a:pt x="265909" y="248950"/>
                  </a:lnTo>
                  <a:lnTo>
                    <a:pt x="271421" y="285886"/>
                  </a:lnTo>
                  <a:lnTo>
                    <a:pt x="266471" y="306511"/>
                  </a:lnTo>
                  <a:lnTo>
                    <a:pt x="244229" y="338816"/>
                  </a:lnTo>
                  <a:lnTo>
                    <a:pt x="224750" y="350313"/>
                  </a:lnTo>
                  <a:lnTo>
                    <a:pt x="187476" y="360242"/>
                  </a:lnTo>
                  <a:lnTo>
                    <a:pt x="132959" y="363598"/>
                  </a:lnTo>
                  <a:lnTo>
                    <a:pt x="96717" y="358589"/>
                  </a:lnTo>
                  <a:lnTo>
                    <a:pt x="55370" y="339181"/>
                  </a:lnTo>
                  <a:lnTo>
                    <a:pt x="31586" y="322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42611" y="2339685"/>
              <a:ext cx="273742" cy="300636"/>
            </a:xfrm>
            <a:custGeom>
              <a:avLst/>
              <a:gdLst/>
              <a:ahLst/>
              <a:cxnLst/>
              <a:rect l="0" t="0" r="0" b="0"/>
              <a:pathLst>
                <a:path w="273742" h="300636">
                  <a:moveTo>
                    <a:pt x="0" y="71341"/>
                  </a:moveTo>
                  <a:lnTo>
                    <a:pt x="45781" y="23465"/>
                  </a:lnTo>
                  <a:lnTo>
                    <a:pt x="84952" y="5602"/>
                  </a:lnTo>
                  <a:lnTo>
                    <a:pt x="121617" y="0"/>
                  </a:lnTo>
                  <a:lnTo>
                    <a:pt x="156528" y="3929"/>
                  </a:lnTo>
                  <a:lnTo>
                    <a:pt x="189098" y="18092"/>
                  </a:lnTo>
                  <a:lnTo>
                    <a:pt x="204147" y="33636"/>
                  </a:lnTo>
                  <a:lnTo>
                    <a:pt x="223339" y="72211"/>
                  </a:lnTo>
                  <a:lnTo>
                    <a:pt x="229171" y="114362"/>
                  </a:lnTo>
                  <a:lnTo>
                    <a:pt x="219721" y="158307"/>
                  </a:lnTo>
                  <a:lnTo>
                    <a:pt x="194397" y="213908"/>
                  </a:lnTo>
                  <a:lnTo>
                    <a:pt x="152245" y="265157"/>
                  </a:lnTo>
                  <a:lnTo>
                    <a:pt x="124658" y="282536"/>
                  </a:lnTo>
                  <a:lnTo>
                    <a:pt x="82725" y="297718"/>
                  </a:lnTo>
                  <a:lnTo>
                    <a:pt x="57434" y="300635"/>
                  </a:lnTo>
                  <a:lnTo>
                    <a:pt x="36835" y="295692"/>
                  </a:lnTo>
                  <a:lnTo>
                    <a:pt x="4546" y="273454"/>
                  </a:lnTo>
                  <a:lnTo>
                    <a:pt x="1861" y="265744"/>
                  </a:lnTo>
                  <a:lnTo>
                    <a:pt x="5116" y="247819"/>
                  </a:lnTo>
                  <a:lnTo>
                    <a:pt x="17482" y="231274"/>
                  </a:lnTo>
                  <a:lnTo>
                    <a:pt x="34676" y="217291"/>
                  </a:lnTo>
                  <a:lnTo>
                    <a:pt x="54016" y="207177"/>
                  </a:lnTo>
                  <a:lnTo>
                    <a:pt x="90224" y="200496"/>
                  </a:lnTo>
                  <a:lnTo>
                    <a:pt x="145550" y="206644"/>
                  </a:lnTo>
                  <a:lnTo>
                    <a:pt x="205352" y="219123"/>
                  </a:lnTo>
                  <a:lnTo>
                    <a:pt x="263924" y="236711"/>
                  </a:lnTo>
                  <a:lnTo>
                    <a:pt x="273741" y="239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73740" y="2010943"/>
            <a:ext cx="1063380" cy="705410"/>
            <a:chOff x="273740" y="2010943"/>
            <a:chExt cx="1063380" cy="705410"/>
          </a:xfrm>
        </p:grpSpPr>
        <p:sp>
          <p:nvSpPr>
            <p:cNvPr id="77" name="Freeform 76"/>
            <p:cNvSpPr/>
            <p:nvPr/>
          </p:nvSpPr>
          <p:spPr>
            <a:xfrm>
              <a:off x="331970" y="2027119"/>
              <a:ext cx="181067" cy="393222"/>
            </a:xfrm>
            <a:custGeom>
              <a:avLst/>
              <a:gdLst/>
              <a:ahLst/>
              <a:cxnLst/>
              <a:rect l="0" t="0" r="0" b="0"/>
              <a:pathLst>
                <a:path w="181067" h="393222">
                  <a:moveTo>
                    <a:pt x="36527" y="110166"/>
                  </a:moveTo>
                  <a:lnTo>
                    <a:pt x="36527" y="168782"/>
                  </a:lnTo>
                  <a:lnTo>
                    <a:pt x="37697" y="230192"/>
                  </a:lnTo>
                  <a:lnTo>
                    <a:pt x="44860" y="288596"/>
                  </a:lnTo>
                  <a:lnTo>
                    <a:pt x="52211" y="350782"/>
                  </a:lnTo>
                  <a:lnTo>
                    <a:pt x="50403" y="390859"/>
                  </a:lnTo>
                  <a:lnTo>
                    <a:pt x="49287" y="393221"/>
                  </a:lnTo>
                  <a:lnTo>
                    <a:pt x="38846" y="331494"/>
                  </a:lnTo>
                  <a:lnTo>
                    <a:pt x="25763" y="269871"/>
                  </a:lnTo>
                  <a:lnTo>
                    <a:pt x="11914" y="206703"/>
                  </a:lnTo>
                  <a:lnTo>
                    <a:pt x="5149" y="146306"/>
                  </a:lnTo>
                  <a:lnTo>
                    <a:pt x="0" y="89315"/>
                  </a:lnTo>
                  <a:lnTo>
                    <a:pt x="9555" y="38587"/>
                  </a:lnTo>
                  <a:lnTo>
                    <a:pt x="22200" y="19471"/>
                  </a:lnTo>
                  <a:lnTo>
                    <a:pt x="30485" y="11098"/>
                  </a:lnTo>
                  <a:lnTo>
                    <a:pt x="55288" y="1795"/>
                  </a:lnTo>
                  <a:lnTo>
                    <a:pt x="82300" y="0"/>
                  </a:lnTo>
                  <a:lnTo>
                    <a:pt x="102104" y="7001"/>
                  </a:lnTo>
                  <a:lnTo>
                    <a:pt x="141117" y="31729"/>
                  </a:lnTo>
                  <a:lnTo>
                    <a:pt x="163963" y="59239"/>
                  </a:lnTo>
                  <a:lnTo>
                    <a:pt x="174274" y="79343"/>
                  </a:lnTo>
                  <a:lnTo>
                    <a:pt x="181066" y="115981"/>
                  </a:lnTo>
                  <a:lnTo>
                    <a:pt x="176416" y="139656"/>
                  </a:lnTo>
                  <a:lnTo>
                    <a:pt x="171900" y="150883"/>
                  </a:lnTo>
                  <a:lnTo>
                    <a:pt x="157524" y="166477"/>
                  </a:lnTo>
                  <a:lnTo>
                    <a:pt x="126580" y="181832"/>
                  </a:lnTo>
                  <a:lnTo>
                    <a:pt x="84656" y="190672"/>
                  </a:lnTo>
                  <a:lnTo>
                    <a:pt x="56748" y="191569"/>
                  </a:lnTo>
                  <a:lnTo>
                    <a:pt x="25998" y="18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8538" y="2032000"/>
              <a:ext cx="136872" cy="182603"/>
            </a:xfrm>
            <a:custGeom>
              <a:avLst/>
              <a:gdLst/>
              <a:ahLst/>
              <a:cxnLst/>
              <a:rect l="0" t="0" r="0" b="0"/>
              <a:pathLst>
                <a:path w="136872" h="182603">
                  <a:moveTo>
                    <a:pt x="0" y="73699"/>
                  </a:moveTo>
                  <a:lnTo>
                    <a:pt x="17959" y="127574"/>
                  </a:lnTo>
                  <a:lnTo>
                    <a:pt x="42367" y="182602"/>
                  </a:lnTo>
                  <a:lnTo>
                    <a:pt x="37937" y="177082"/>
                  </a:lnTo>
                  <a:lnTo>
                    <a:pt x="17489" y="119661"/>
                  </a:lnTo>
                  <a:lnTo>
                    <a:pt x="5838" y="74459"/>
                  </a:lnTo>
                  <a:lnTo>
                    <a:pt x="7664" y="52980"/>
                  </a:lnTo>
                  <a:lnTo>
                    <a:pt x="15495" y="34855"/>
                  </a:lnTo>
                  <a:lnTo>
                    <a:pt x="20858" y="26746"/>
                  </a:lnTo>
                  <a:lnTo>
                    <a:pt x="36177" y="14616"/>
                  </a:lnTo>
                  <a:lnTo>
                    <a:pt x="55853" y="6496"/>
                  </a:lnTo>
                  <a:lnTo>
                    <a:pt x="103493" y="128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0165" y="209517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0" y="58616"/>
                  </a:lnTo>
                  <a:lnTo>
                    <a:pt x="6239" y="79084"/>
                  </a:lnTo>
                  <a:lnTo>
                    <a:pt x="16667" y="1006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0165" y="20109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8175" y="2081697"/>
              <a:ext cx="134147" cy="161567"/>
            </a:xfrm>
            <a:custGeom>
              <a:avLst/>
              <a:gdLst/>
              <a:ahLst/>
              <a:cxnLst/>
              <a:rect l="0" t="0" r="0" b="0"/>
              <a:pathLst>
                <a:path w="134147" h="161567">
                  <a:moveTo>
                    <a:pt x="102560" y="24002"/>
                  </a:moveTo>
                  <a:lnTo>
                    <a:pt x="84580" y="8361"/>
                  </a:lnTo>
                  <a:lnTo>
                    <a:pt x="67663" y="283"/>
                  </a:lnTo>
                  <a:lnTo>
                    <a:pt x="59408" y="0"/>
                  </a:lnTo>
                  <a:lnTo>
                    <a:pt x="43997" y="5926"/>
                  </a:lnTo>
                  <a:lnTo>
                    <a:pt x="22167" y="22416"/>
                  </a:lnTo>
                  <a:lnTo>
                    <a:pt x="6470" y="47708"/>
                  </a:lnTo>
                  <a:lnTo>
                    <a:pt x="0" y="83019"/>
                  </a:lnTo>
                  <a:lnTo>
                    <a:pt x="4725" y="103264"/>
                  </a:lnTo>
                  <a:lnTo>
                    <a:pt x="26823" y="135325"/>
                  </a:lnTo>
                  <a:lnTo>
                    <a:pt x="46844" y="157072"/>
                  </a:lnTo>
                  <a:lnTo>
                    <a:pt x="54888" y="160679"/>
                  </a:lnTo>
                  <a:lnTo>
                    <a:pt x="73184" y="161566"/>
                  </a:lnTo>
                  <a:lnTo>
                    <a:pt x="134146" y="150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094462" y="2071510"/>
              <a:ext cx="138056" cy="202646"/>
            </a:xfrm>
            <a:custGeom>
              <a:avLst/>
              <a:gdLst/>
              <a:ahLst/>
              <a:cxnLst/>
              <a:rect l="0" t="0" r="0" b="0"/>
              <a:pathLst>
                <a:path w="138056" h="202646">
                  <a:moveTo>
                    <a:pt x="501" y="107889"/>
                  </a:moveTo>
                  <a:lnTo>
                    <a:pt x="61612" y="89930"/>
                  </a:lnTo>
                  <a:lnTo>
                    <a:pt x="116043" y="72739"/>
                  </a:lnTo>
                  <a:lnTo>
                    <a:pt x="131012" y="59511"/>
                  </a:lnTo>
                  <a:lnTo>
                    <a:pt x="136641" y="51071"/>
                  </a:lnTo>
                  <a:lnTo>
                    <a:pt x="138055" y="41934"/>
                  </a:lnTo>
                  <a:lnTo>
                    <a:pt x="133386" y="22424"/>
                  </a:lnTo>
                  <a:lnTo>
                    <a:pt x="120392" y="8293"/>
                  </a:lnTo>
                  <a:lnTo>
                    <a:pt x="112014" y="2887"/>
                  </a:lnTo>
                  <a:lnTo>
                    <a:pt x="90227" y="0"/>
                  </a:lnTo>
                  <a:lnTo>
                    <a:pt x="66116" y="3786"/>
                  </a:lnTo>
                  <a:lnTo>
                    <a:pt x="43701" y="13268"/>
                  </a:lnTo>
                  <a:lnTo>
                    <a:pt x="28280" y="28400"/>
                  </a:lnTo>
                  <a:lnTo>
                    <a:pt x="3259" y="61122"/>
                  </a:lnTo>
                  <a:lnTo>
                    <a:pt x="0" y="70861"/>
                  </a:lnTo>
                  <a:lnTo>
                    <a:pt x="204" y="133587"/>
                  </a:lnTo>
                  <a:lnTo>
                    <a:pt x="6608" y="154795"/>
                  </a:lnTo>
                  <a:lnTo>
                    <a:pt x="11592" y="163726"/>
                  </a:lnTo>
                  <a:lnTo>
                    <a:pt x="26487" y="176769"/>
                  </a:lnTo>
                  <a:lnTo>
                    <a:pt x="64646" y="194674"/>
                  </a:lnTo>
                  <a:lnTo>
                    <a:pt x="105786" y="2026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3740" y="2274155"/>
              <a:ext cx="1063380" cy="84229"/>
            </a:xfrm>
            <a:custGeom>
              <a:avLst/>
              <a:gdLst/>
              <a:ahLst/>
              <a:cxnLst/>
              <a:rect l="0" t="0" r="0" b="0"/>
              <a:pathLst>
                <a:path w="1063380" h="84229">
                  <a:moveTo>
                    <a:pt x="1063379" y="0"/>
                  </a:moveTo>
                  <a:lnTo>
                    <a:pt x="1014448" y="8333"/>
                  </a:lnTo>
                  <a:lnTo>
                    <a:pt x="966602" y="9878"/>
                  </a:lnTo>
                  <a:lnTo>
                    <a:pt x="903623" y="10400"/>
                  </a:lnTo>
                  <a:lnTo>
                    <a:pt x="846122" y="17739"/>
                  </a:lnTo>
                  <a:lnTo>
                    <a:pt x="786584" y="20402"/>
                  </a:lnTo>
                  <a:lnTo>
                    <a:pt x="736090" y="23983"/>
                  </a:lnTo>
                  <a:lnTo>
                    <a:pt x="684085" y="29333"/>
                  </a:lnTo>
                  <a:lnTo>
                    <a:pt x="631631" y="34038"/>
                  </a:lnTo>
                  <a:lnTo>
                    <a:pt x="579044" y="39721"/>
                  </a:lnTo>
                  <a:lnTo>
                    <a:pt x="526418" y="44524"/>
                  </a:lnTo>
                  <a:lnTo>
                    <a:pt x="476900" y="50237"/>
                  </a:lnTo>
                  <a:lnTo>
                    <a:pt x="418247" y="57757"/>
                  </a:lnTo>
                  <a:lnTo>
                    <a:pt x="370110" y="61567"/>
                  </a:lnTo>
                  <a:lnTo>
                    <a:pt x="309848" y="70090"/>
                  </a:lnTo>
                  <a:lnTo>
                    <a:pt x="249765" y="76106"/>
                  </a:lnTo>
                  <a:lnTo>
                    <a:pt x="199177" y="81821"/>
                  </a:lnTo>
                  <a:lnTo>
                    <a:pt x="147143" y="83515"/>
                  </a:lnTo>
                  <a:lnTo>
                    <a:pt x="94681" y="84017"/>
                  </a:lnTo>
                  <a:lnTo>
                    <a:pt x="45211" y="8416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6911" y="2516310"/>
              <a:ext cx="142952" cy="191883"/>
            </a:xfrm>
            <a:custGeom>
              <a:avLst/>
              <a:gdLst/>
              <a:ahLst/>
              <a:cxnLst/>
              <a:rect l="0" t="0" r="0" b="0"/>
              <a:pathLst>
                <a:path w="142952" h="191883">
                  <a:moveTo>
                    <a:pt x="0" y="0"/>
                  </a:moveTo>
                  <a:lnTo>
                    <a:pt x="0" y="58617"/>
                  </a:lnTo>
                  <a:lnTo>
                    <a:pt x="1170" y="111622"/>
                  </a:lnTo>
                  <a:lnTo>
                    <a:pt x="9576" y="146157"/>
                  </a:lnTo>
                  <a:lnTo>
                    <a:pt x="20244" y="167904"/>
                  </a:lnTo>
                  <a:lnTo>
                    <a:pt x="35904" y="183029"/>
                  </a:lnTo>
                  <a:lnTo>
                    <a:pt x="44993" y="188700"/>
                  </a:lnTo>
                  <a:lnTo>
                    <a:pt x="67570" y="191882"/>
                  </a:lnTo>
                  <a:lnTo>
                    <a:pt x="80142" y="191092"/>
                  </a:lnTo>
                  <a:lnTo>
                    <a:pt x="100350" y="180856"/>
                  </a:lnTo>
                  <a:lnTo>
                    <a:pt x="117130" y="163439"/>
                  </a:lnTo>
                  <a:lnTo>
                    <a:pt x="132386" y="140100"/>
                  </a:lnTo>
                  <a:lnTo>
                    <a:pt x="142951" y="100653"/>
                  </a:lnTo>
                  <a:lnTo>
                    <a:pt x="139285" y="4657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6953" y="2536122"/>
              <a:ext cx="200042" cy="173234"/>
            </a:xfrm>
            <a:custGeom>
              <a:avLst/>
              <a:gdLst/>
              <a:ahLst/>
              <a:cxnLst/>
              <a:rect l="0" t="0" r="0" b="0"/>
              <a:pathLst>
                <a:path w="200042" h="173234">
                  <a:moveTo>
                    <a:pt x="0" y="53888"/>
                  </a:moveTo>
                  <a:lnTo>
                    <a:pt x="27511" y="117316"/>
                  </a:lnTo>
                  <a:lnTo>
                    <a:pt x="51138" y="169735"/>
                  </a:lnTo>
                  <a:lnTo>
                    <a:pt x="53979" y="173233"/>
                  </a:lnTo>
                  <a:lnTo>
                    <a:pt x="54703" y="172056"/>
                  </a:lnTo>
                  <a:lnTo>
                    <a:pt x="44490" y="111373"/>
                  </a:lnTo>
                  <a:lnTo>
                    <a:pt x="42583" y="51335"/>
                  </a:lnTo>
                  <a:lnTo>
                    <a:pt x="48562" y="28967"/>
                  </a:lnTo>
                  <a:lnTo>
                    <a:pt x="53431" y="19726"/>
                  </a:lnTo>
                  <a:lnTo>
                    <a:pt x="68201" y="6340"/>
                  </a:lnTo>
                  <a:lnTo>
                    <a:pt x="77053" y="1132"/>
                  </a:lnTo>
                  <a:lnTo>
                    <a:pt x="86463" y="0"/>
                  </a:lnTo>
                  <a:lnTo>
                    <a:pt x="106278" y="4982"/>
                  </a:lnTo>
                  <a:lnTo>
                    <a:pt x="131576" y="20940"/>
                  </a:lnTo>
                  <a:lnTo>
                    <a:pt x="159478" y="46075"/>
                  </a:lnTo>
                  <a:lnTo>
                    <a:pt x="178794" y="81339"/>
                  </a:lnTo>
                  <a:lnTo>
                    <a:pt x="191221" y="139666"/>
                  </a:lnTo>
                  <a:lnTo>
                    <a:pt x="200041" y="159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0165" y="257948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4" y="37478"/>
                  </a:lnTo>
                  <a:lnTo>
                    <a:pt x="17475" y="9904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0165" y="2495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79150" y="2432082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8333" y="54145"/>
                  </a:lnTo>
                  <a:lnTo>
                    <a:pt x="10095" y="114681"/>
                  </a:lnTo>
                  <a:lnTo>
                    <a:pt x="11612" y="173389"/>
                  </a:lnTo>
                  <a:lnTo>
                    <a:pt x="19582" y="236480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4393" y="2541830"/>
              <a:ext cx="210571" cy="27124"/>
            </a:xfrm>
            <a:custGeom>
              <a:avLst/>
              <a:gdLst/>
              <a:ahLst/>
              <a:cxnLst/>
              <a:rect l="0" t="0" r="0" b="0"/>
              <a:pathLst>
                <a:path w="210571" h="27124">
                  <a:moveTo>
                    <a:pt x="210570" y="6066"/>
                  </a:moveTo>
                  <a:lnTo>
                    <a:pt x="178118" y="0"/>
                  </a:lnTo>
                  <a:lnTo>
                    <a:pt x="115050" y="5036"/>
                  </a:lnTo>
                  <a:lnTo>
                    <a:pt x="56695" y="14268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305948" y="2084642"/>
            <a:ext cx="157928" cy="84229"/>
            <a:chOff x="3305948" y="2084642"/>
            <a:chExt cx="157928" cy="84229"/>
          </a:xfrm>
        </p:grpSpPr>
        <p:sp>
          <p:nvSpPr>
            <p:cNvPr id="91" name="Freeform 90"/>
            <p:cNvSpPr/>
            <p:nvPr/>
          </p:nvSpPr>
          <p:spPr>
            <a:xfrm>
              <a:off x="3305948" y="208464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27005" y="215834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4179" y="7408"/>
                  </a:lnTo>
                  <a:lnTo>
                    <a:pt x="35972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863257" y="1800373"/>
            <a:ext cx="3656263" cy="568246"/>
            <a:chOff x="3863257" y="1800373"/>
            <a:chExt cx="3656263" cy="568246"/>
          </a:xfrm>
        </p:grpSpPr>
        <p:sp>
          <p:nvSpPr>
            <p:cNvPr id="94" name="Freeform 93"/>
            <p:cNvSpPr/>
            <p:nvPr/>
          </p:nvSpPr>
          <p:spPr>
            <a:xfrm>
              <a:off x="3863257" y="1822297"/>
              <a:ext cx="280365" cy="239981"/>
            </a:xfrm>
            <a:custGeom>
              <a:avLst/>
              <a:gdLst/>
              <a:ahLst/>
              <a:cxnLst/>
              <a:rect l="0" t="0" r="0" b="0"/>
              <a:pathLst>
                <a:path w="280365" h="239981">
                  <a:moveTo>
                    <a:pt x="211271" y="20190"/>
                  </a:moveTo>
                  <a:lnTo>
                    <a:pt x="200093" y="9011"/>
                  </a:lnTo>
                  <a:lnTo>
                    <a:pt x="179007" y="3523"/>
                  </a:lnTo>
                  <a:lnTo>
                    <a:pt x="123400" y="0"/>
                  </a:lnTo>
                  <a:lnTo>
                    <a:pt x="86969" y="4979"/>
                  </a:lnTo>
                  <a:lnTo>
                    <a:pt x="32555" y="31950"/>
                  </a:lnTo>
                  <a:lnTo>
                    <a:pt x="13689" y="46474"/>
                  </a:lnTo>
                  <a:lnTo>
                    <a:pt x="1404" y="64627"/>
                  </a:lnTo>
                  <a:lnTo>
                    <a:pt x="0" y="73211"/>
                  </a:lnTo>
                  <a:lnTo>
                    <a:pt x="1404" y="81274"/>
                  </a:lnTo>
                  <a:lnTo>
                    <a:pt x="9202" y="96471"/>
                  </a:lnTo>
                  <a:lnTo>
                    <a:pt x="20467" y="111024"/>
                  </a:lnTo>
                  <a:lnTo>
                    <a:pt x="39512" y="119052"/>
                  </a:lnTo>
                  <a:lnTo>
                    <a:pt x="95455" y="124206"/>
                  </a:lnTo>
                  <a:lnTo>
                    <a:pt x="157242" y="120094"/>
                  </a:lnTo>
                  <a:lnTo>
                    <a:pt x="211647" y="124412"/>
                  </a:lnTo>
                  <a:lnTo>
                    <a:pt x="235225" y="131241"/>
                  </a:lnTo>
                  <a:lnTo>
                    <a:pt x="269425" y="154690"/>
                  </a:lnTo>
                  <a:lnTo>
                    <a:pt x="278061" y="174334"/>
                  </a:lnTo>
                  <a:lnTo>
                    <a:pt x="280364" y="186124"/>
                  </a:lnTo>
                  <a:lnTo>
                    <a:pt x="279560" y="196323"/>
                  </a:lnTo>
                  <a:lnTo>
                    <a:pt x="272428" y="213895"/>
                  </a:lnTo>
                  <a:lnTo>
                    <a:pt x="258339" y="226384"/>
                  </a:lnTo>
                  <a:lnTo>
                    <a:pt x="239209" y="234664"/>
                  </a:lnTo>
                  <a:lnTo>
                    <a:pt x="188801" y="239980"/>
                  </a:lnTo>
                  <a:lnTo>
                    <a:pt x="150801" y="237781"/>
                  </a:lnTo>
                  <a:lnTo>
                    <a:pt x="92087" y="224448"/>
                  </a:lnTo>
                  <a:lnTo>
                    <a:pt x="74401" y="220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11357" y="180037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9065" y="58617"/>
                  </a:lnTo>
                  <a:lnTo>
                    <a:pt x="10240" y="120026"/>
                  </a:lnTo>
                  <a:lnTo>
                    <a:pt x="13591" y="175310"/>
                  </a:lnTo>
                  <a:lnTo>
                    <a:pt x="20074" y="238378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277259" y="1944753"/>
              <a:ext cx="331469" cy="337166"/>
            </a:xfrm>
            <a:custGeom>
              <a:avLst/>
              <a:gdLst/>
              <a:ahLst/>
              <a:cxnLst/>
              <a:rect l="0" t="0" r="0" b="0"/>
              <a:pathLst>
                <a:path w="331469" h="337166">
                  <a:moveTo>
                    <a:pt x="197352" y="13547"/>
                  </a:moveTo>
                  <a:lnTo>
                    <a:pt x="180585" y="2369"/>
                  </a:lnTo>
                  <a:lnTo>
                    <a:pt x="159874" y="0"/>
                  </a:lnTo>
                  <a:lnTo>
                    <a:pt x="114040" y="8012"/>
                  </a:lnTo>
                  <a:lnTo>
                    <a:pt x="72361" y="29265"/>
                  </a:lnTo>
                  <a:lnTo>
                    <a:pt x="55623" y="42370"/>
                  </a:lnTo>
                  <a:lnTo>
                    <a:pt x="26983" y="85488"/>
                  </a:lnTo>
                  <a:lnTo>
                    <a:pt x="5002" y="145247"/>
                  </a:lnTo>
                  <a:lnTo>
                    <a:pt x="0" y="199916"/>
                  </a:lnTo>
                  <a:lnTo>
                    <a:pt x="9063" y="252655"/>
                  </a:lnTo>
                  <a:lnTo>
                    <a:pt x="16572" y="274235"/>
                  </a:lnTo>
                  <a:lnTo>
                    <a:pt x="47132" y="314569"/>
                  </a:lnTo>
                  <a:lnTo>
                    <a:pt x="73294" y="330596"/>
                  </a:lnTo>
                  <a:lnTo>
                    <a:pt x="108862" y="337165"/>
                  </a:lnTo>
                  <a:lnTo>
                    <a:pt x="149035" y="333522"/>
                  </a:lnTo>
                  <a:lnTo>
                    <a:pt x="203363" y="313405"/>
                  </a:lnTo>
                  <a:lnTo>
                    <a:pt x="259928" y="280011"/>
                  </a:lnTo>
                  <a:lnTo>
                    <a:pt x="308988" y="229067"/>
                  </a:lnTo>
                  <a:lnTo>
                    <a:pt x="324926" y="195818"/>
                  </a:lnTo>
                  <a:lnTo>
                    <a:pt x="331468" y="156331"/>
                  </a:lnTo>
                  <a:lnTo>
                    <a:pt x="327817" y="120584"/>
                  </a:lnTo>
                  <a:lnTo>
                    <a:pt x="313737" y="87766"/>
                  </a:lnTo>
                  <a:lnTo>
                    <a:pt x="295092" y="69540"/>
                  </a:lnTo>
                  <a:lnTo>
                    <a:pt x="250584" y="44365"/>
                  </a:lnTo>
                  <a:lnTo>
                    <a:pt x="207881" y="34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58880" y="2242570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48897" y="2074614"/>
              <a:ext cx="152799" cy="294005"/>
            </a:xfrm>
            <a:custGeom>
              <a:avLst/>
              <a:gdLst/>
              <a:ahLst/>
              <a:cxnLst/>
              <a:rect l="0" t="0" r="0" b="0"/>
              <a:pathLst>
                <a:path w="152799" h="294005">
                  <a:moveTo>
                    <a:pt x="10191" y="104785"/>
                  </a:moveTo>
                  <a:lnTo>
                    <a:pt x="15780" y="163401"/>
                  </a:lnTo>
                  <a:lnTo>
                    <a:pt x="20913" y="223641"/>
                  </a:lnTo>
                  <a:lnTo>
                    <a:pt x="28860" y="274882"/>
                  </a:lnTo>
                  <a:lnTo>
                    <a:pt x="29656" y="288372"/>
                  </a:lnTo>
                  <a:lnTo>
                    <a:pt x="27847" y="293857"/>
                  </a:lnTo>
                  <a:lnTo>
                    <a:pt x="24301" y="294004"/>
                  </a:lnTo>
                  <a:lnTo>
                    <a:pt x="19598" y="290592"/>
                  </a:lnTo>
                  <a:lnTo>
                    <a:pt x="14372" y="274323"/>
                  </a:lnTo>
                  <a:lnTo>
                    <a:pt x="3506" y="211165"/>
                  </a:lnTo>
                  <a:lnTo>
                    <a:pt x="801" y="162691"/>
                  </a:lnTo>
                  <a:lnTo>
                    <a:pt x="0" y="112453"/>
                  </a:lnTo>
                  <a:lnTo>
                    <a:pt x="2849" y="52964"/>
                  </a:lnTo>
                  <a:lnTo>
                    <a:pt x="9267" y="26771"/>
                  </a:lnTo>
                  <a:lnTo>
                    <a:pt x="19919" y="7331"/>
                  </a:lnTo>
                  <a:lnTo>
                    <a:pt x="28375" y="2381"/>
                  </a:lnTo>
                  <a:lnTo>
                    <a:pt x="50248" y="0"/>
                  </a:lnTo>
                  <a:lnTo>
                    <a:pt x="83281" y="5237"/>
                  </a:lnTo>
                  <a:lnTo>
                    <a:pt x="115295" y="19787"/>
                  </a:lnTo>
                  <a:lnTo>
                    <a:pt x="141419" y="44505"/>
                  </a:lnTo>
                  <a:lnTo>
                    <a:pt x="150403" y="67075"/>
                  </a:lnTo>
                  <a:lnTo>
                    <a:pt x="152798" y="79645"/>
                  </a:lnTo>
                  <a:lnTo>
                    <a:pt x="149221" y="102970"/>
                  </a:lnTo>
                  <a:lnTo>
                    <a:pt x="144992" y="114103"/>
                  </a:lnTo>
                  <a:lnTo>
                    <a:pt x="130934" y="129593"/>
                  </a:lnTo>
                  <a:lnTo>
                    <a:pt x="93313" y="149069"/>
                  </a:lnTo>
                  <a:lnTo>
                    <a:pt x="69751" y="150593"/>
                  </a:lnTo>
                  <a:lnTo>
                    <a:pt x="10191" y="146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03158" y="2060381"/>
              <a:ext cx="151488" cy="172389"/>
            </a:xfrm>
            <a:custGeom>
              <a:avLst/>
              <a:gdLst/>
              <a:ahLst/>
              <a:cxnLst/>
              <a:rect l="0" t="0" r="0" b="0"/>
              <a:pathLst>
                <a:path w="151488" h="172389">
                  <a:moveTo>
                    <a:pt x="45443" y="87432"/>
                  </a:moveTo>
                  <a:lnTo>
                    <a:pt x="88134" y="84312"/>
                  </a:lnTo>
                  <a:lnTo>
                    <a:pt x="119313" y="72860"/>
                  </a:lnTo>
                  <a:lnTo>
                    <a:pt x="129785" y="67189"/>
                  </a:lnTo>
                  <a:lnTo>
                    <a:pt x="144539" y="51529"/>
                  </a:lnTo>
                  <a:lnTo>
                    <a:pt x="150112" y="42439"/>
                  </a:lnTo>
                  <a:lnTo>
                    <a:pt x="151487" y="34040"/>
                  </a:lnTo>
                  <a:lnTo>
                    <a:pt x="150064" y="26101"/>
                  </a:lnTo>
                  <a:lnTo>
                    <a:pt x="146776" y="18469"/>
                  </a:lnTo>
                  <a:lnTo>
                    <a:pt x="133764" y="6869"/>
                  </a:lnTo>
                  <a:lnTo>
                    <a:pt x="125381" y="2138"/>
                  </a:lnTo>
                  <a:lnTo>
                    <a:pt x="103587" y="0"/>
                  </a:lnTo>
                  <a:lnTo>
                    <a:pt x="80643" y="4120"/>
                  </a:lnTo>
                  <a:lnTo>
                    <a:pt x="54573" y="19593"/>
                  </a:lnTo>
                  <a:lnTo>
                    <a:pt x="17645" y="52647"/>
                  </a:lnTo>
                  <a:lnTo>
                    <a:pt x="1981" y="79075"/>
                  </a:lnTo>
                  <a:lnTo>
                    <a:pt x="0" y="102045"/>
                  </a:lnTo>
                  <a:lnTo>
                    <a:pt x="1110" y="114722"/>
                  </a:lnTo>
                  <a:lnTo>
                    <a:pt x="11701" y="135046"/>
                  </a:lnTo>
                  <a:lnTo>
                    <a:pt x="29277" y="151877"/>
                  </a:lnTo>
                  <a:lnTo>
                    <a:pt x="52686" y="167157"/>
                  </a:lnTo>
                  <a:lnTo>
                    <a:pt x="78688" y="172388"/>
                  </a:lnTo>
                  <a:lnTo>
                    <a:pt x="116514" y="171876"/>
                  </a:lnTo>
                  <a:lnTo>
                    <a:pt x="150728" y="171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10091" y="2095171"/>
              <a:ext cx="101723" cy="151017"/>
            </a:xfrm>
            <a:custGeom>
              <a:avLst/>
              <a:gdLst/>
              <a:ahLst/>
              <a:cxnLst/>
              <a:rect l="0" t="0" r="0" b="0"/>
              <a:pathLst>
                <a:path w="101723" h="151017">
                  <a:moveTo>
                    <a:pt x="17494" y="42114"/>
                  </a:moveTo>
                  <a:lnTo>
                    <a:pt x="11905" y="58881"/>
                  </a:lnTo>
                  <a:lnTo>
                    <a:pt x="15400" y="76472"/>
                  </a:lnTo>
                  <a:lnTo>
                    <a:pt x="38368" y="137113"/>
                  </a:lnTo>
                  <a:lnTo>
                    <a:pt x="41938" y="147561"/>
                  </a:lnTo>
                  <a:lnTo>
                    <a:pt x="41979" y="151016"/>
                  </a:lnTo>
                  <a:lnTo>
                    <a:pt x="39666" y="149810"/>
                  </a:lnTo>
                  <a:lnTo>
                    <a:pt x="32028" y="139112"/>
                  </a:lnTo>
                  <a:lnTo>
                    <a:pt x="4453" y="82330"/>
                  </a:lnTo>
                  <a:lnTo>
                    <a:pt x="0" y="57258"/>
                  </a:lnTo>
                  <a:lnTo>
                    <a:pt x="4260" y="36756"/>
                  </a:lnTo>
                  <a:lnTo>
                    <a:pt x="8671" y="28013"/>
                  </a:lnTo>
                  <a:lnTo>
                    <a:pt x="22931" y="15180"/>
                  </a:lnTo>
                  <a:lnTo>
                    <a:pt x="42138" y="6746"/>
                  </a:lnTo>
                  <a:lnTo>
                    <a:pt x="1017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508729" y="1916186"/>
              <a:ext cx="124225" cy="336913"/>
            </a:xfrm>
            <a:custGeom>
              <a:avLst/>
              <a:gdLst/>
              <a:ahLst/>
              <a:cxnLst/>
              <a:rect l="0" t="0" r="0" b="0"/>
              <a:pathLst>
                <a:path w="124225" h="336913">
                  <a:moveTo>
                    <a:pt x="92639" y="336912"/>
                  </a:moveTo>
                  <a:lnTo>
                    <a:pt x="74681" y="275801"/>
                  </a:lnTo>
                  <a:lnTo>
                    <a:pt x="57489" y="221370"/>
                  </a:lnTo>
                  <a:lnTo>
                    <a:pt x="31656" y="160158"/>
                  </a:lnTo>
                  <a:lnTo>
                    <a:pt x="12208" y="98343"/>
                  </a:lnTo>
                  <a:lnTo>
                    <a:pt x="0" y="36997"/>
                  </a:lnTo>
                  <a:lnTo>
                    <a:pt x="2803" y="27005"/>
                  </a:lnTo>
                  <a:lnTo>
                    <a:pt x="8182" y="19173"/>
                  </a:lnTo>
                  <a:lnTo>
                    <a:pt x="15277" y="12782"/>
                  </a:lnTo>
                  <a:lnTo>
                    <a:pt x="35639" y="5681"/>
                  </a:lnTo>
                  <a:lnTo>
                    <a:pt x="96961" y="748"/>
                  </a:lnTo>
                  <a:lnTo>
                    <a:pt x="1242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96083" y="2126756"/>
              <a:ext cx="136871" cy="28863"/>
            </a:xfrm>
            <a:custGeom>
              <a:avLst/>
              <a:gdLst/>
              <a:ahLst/>
              <a:cxnLst/>
              <a:rect l="0" t="0" r="0" b="0"/>
              <a:pathLst>
                <a:path w="136871" h="28863">
                  <a:moveTo>
                    <a:pt x="136870" y="0"/>
                  </a:moveTo>
                  <a:lnTo>
                    <a:pt x="110484" y="15641"/>
                  </a:lnTo>
                  <a:lnTo>
                    <a:pt x="73419" y="26342"/>
                  </a:lnTo>
                  <a:lnTo>
                    <a:pt x="30593" y="288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38238" y="194777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7475" y="219634"/>
                  </a:lnTo>
                  <a:lnTo>
                    <a:pt x="20350" y="264786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32995" y="22425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90086" y="2084642"/>
              <a:ext cx="177600" cy="153505"/>
            </a:xfrm>
            <a:custGeom>
              <a:avLst/>
              <a:gdLst/>
              <a:ahLst/>
              <a:cxnLst/>
              <a:rect l="0" t="0" r="0" b="0"/>
              <a:pathLst>
                <a:path w="177600" h="153505">
                  <a:moveTo>
                    <a:pt x="121935" y="10529"/>
                  </a:moveTo>
                  <a:lnTo>
                    <a:pt x="105167" y="4939"/>
                  </a:lnTo>
                  <a:lnTo>
                    <a:pt x="72383" y="7053"/>
                  </a:lnTo>
                  <a:lnTo>
                    <a:pt x="38623" y="20677"/>
                  </a:lnTo>
                  <a:lnTo>
                    <a:pt x="11982" y="45121"/>
                  </a:lnTo>
                  <a:lnTo>
                    <a:pt x="2877" y="67627"/>
                  </a:lnTo>
                  <a:lnTo>
                    <a:pt x="0" y="92058"/>
                  </a:lnTo>
                  <a:lnTo>
                    <a:pt x="2621" y="114614"/>
                  </a:lnTo>
                  <a:lnTo>
                    <a:pt x="13923" y="133218"/>
                  </a:lnTo>
                  <a:lnTo>
                    <a:pt x="21851" y="141454"/>
                  </a:lnTo>
                  <a:lnTo>
                    <a:pt x="43138" y="150606"/>
                  </a:lnTo>
                  <a:lnTo>
                    <a:pt x="68197" y="153504"/>
                  </a:lnTo>
                  <a:lnTo>
                    <a:pt x="107442" y="147388"/>
                  </a:lnTo>
                  <a:lnTo>
                    <a:pt x="140647" y="131278"/>
                  </a:lnTo>
                  <a:lnTo>
                    <a:pt x="157937" y="118397"/>
                  </a:lnTo>
                  <a:lnTo>
                    <a:pt x="175236" y="92403"/>
                  </a:lnTo>
                  <a:lnTo>
                    <a:pt x="177599" y="72653"/>
                  </a:lnTo>
                  <a:lnTo>
                    <a:pt x="169584" y="31379"/>
                  </a:lnTo>
                  <a:lnTo>
                    <a:pt x="160270" y="16676"/>
                  </a:lnTo>
                  <a:lnTo>
                    <a:pt x="1429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06777" y="2099922"/>
              <a:ext cx="139822" cy="163706"/>
            </a:xfrm>
            <a:custGeom>
              <a:avLst/>
              <a:gdLst/>
              <a:ahLst/>
              <a:cxnLst/>
              <a:rect l="0" t="0" r="0" b="0"/>
              <a:pathLst>
                <a:path w="139822" h="163706">
                  <a:moveTo>
                    <a:pt x="0" y="16305"/>
                  </a:moveTo>
                  <a:lnTo>
                    <a:pt x="27556" y="9070"/>
                  </a:lnTo>
                  <a:lnTo>
                    <a:pt x="80659" y="3308"/>
                  </a:lnTo>
                  <a:lnTo>
                    <a:pt x="104869" y="0"/>
                  </a:lnTo>
                  <a:lnTo>
                    <a:pt x="131227" y="2430"/>
                  </a:lnTo>
                  <a:lnTo>
                    <a:pt x="137787" y="5885"/>
                  </a:lnTo>
                  <a:lnTo>
                    <a:pt x="139821" y="10529"/>
                  </a:lnTo>
                  <a:lnTo>
                    <a:pt x="138838" y="15964"/>
                  </a:lnTo>
                  <a:lnTo>
                    <a:pt x="126275" y="34792"/>
                  </a:lnTo>
                  <a:lnTo>
                    <a:pt x="65227" y="90042"/>
                  </a:lnTo>
                  <a:lnTo>
                    <a:pt x="14159" y="139140"/>
                  </a:lnTo>
                  <a:lnTo>
                    <a:pt x="11778" y="146158"/>
                  </a:lnTo>
                  <a:lnTo>
                    <a:pt x="12532" y="153177"/>
                  </a:lnTo>
                  <a:lnTo>
                    <a:pt x="15373" y="160196"/>
                  </a:lnTo>
                  <a:lnTo>
                    <a:pt x="21947" y="163705"/>
                  </a:lnTo>
                  <a:lnTo>
                    <a:pt x="73699" y="163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06819" y="2263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098788" y="3316476"/>
            <a:ext cx="1386145" cy="802719"/>
            <a:chOff x="2098788" y="3316476"/>
            <a:chExt cx="1386145" cy="802719"/>
          </a:xfrm>
        </p:grpSpPr>
        <p:sp>
          <p:nvSpPr>
            <p:cNvPr id="109" name="Freeform 108"/>
            <p:cNvSpPr/>
            <p:nvPr/>
          </p:nvSpPr>
          <p:spPr>
            <a:xfrm>
              <a:off x="2098788" y="3325918"/>
              <a:ext cx="206954" cy="330608"/>
            </a:xfrm>
            <a:custGeom>
              <a:avLst/>
              <a:gdLst/>
              <a:ahLst/>
              <a:cxnLst/>
              <a:rect l="0" t="0" r="0" b="0"/>
              <a:pathLst>
                <a:path w="206954" h="330608">
                  <a:moveTo>
                    <a:pt x="49025" y="11615"/>
                  </a:moveTo>
                  <a:lnTo>
                    <a:pt x="33384" y="29596"/>
                  </a:lnTo>
                  <a:lnTo>
                    <a:pt x="8592" y="75768"/>
                  </a:lnTo>
                  <a:lnTo>
                    <a:pt x="4522" y="77780"/>
                  </a:lnTo>
                  <a:lnTo>
                    <a:pt x="1809" y="74443"/>
                  </a:lnTo>
                  <a:lnTo>
                    <a:pt x="0" y="67538"/>
                  </a:lnTo>
                  <a:lnTo>
                    <a:pt x="4230" y="50508"/>
                  </a:lnTo>
                  <a:lnTo>
                    <a:pt x="8633" y="41053"/>
                  </a:lnTo>
                  <a:lnTo>
                    <a:pt x="22884" y="27429"/>
                  </a:lnTo>
                  <a:lnTo>
                    <a:pt x="63563" y="396"/>
                  </a:lnTo>
                  <a:lnTo>
                    <a:pt x="82393" y="0"/>
                  </a:lnTo>
                  <a:lnTo>
                    <a:pt x="112724" y="11943"/>
                  </a:lnTo>
                  <a:lnTo>
                    <a:pt x="138349" y="35889"/>
                  </a:lnTo>
                  <a:lnTo>
                    <a:pt x="163661" y="94072"/>
                  </a:lnTo>
                  <a:lnTo>
                    <a:pt x="178644" y="143196"/>
                  </a:lnTo>
                  <a:lnTo>
                    <a:pt x="183293" y="204026"/>
                  </a:lnTo>
                  <a:lnTo>
                    <a:pt x="179670" y="229322"/>
                  </a:lnTo>
                  <a:lnTo>
                    <a:pt x="171040" y="249144"/>
                  </a:lnTo>
                  <a:lnTo>
                    <a:pt x="138532" y="295492"/>
                  </a:lnTo>
                  <a:lnTo>
                    <a:pt x="120392" y="311698"/>
                  </a:lnTo>
                  <a:lnTo>
                    <a:pt x="84859" y="328386"/>
                  </a:lnTo>
                  <a:lnTo>
                    <a:pt x="61442" y="330607"/>
                  </a:lnTo>
                  <a:lnTo>
                    <a:pt x="40506" y="326524"/>
                  </a:lnTo>
                  <a:lnTo>
                    <a:pt x="23402" y="316911"/>
                  </a:lnTo>
                  <a:lnTo>
                    <a:pt x="11121" y="301720"/>
                  </a:lnTo>
                  <a:lnTo>
                    <a:pt x="6208" y="292756"/>
                  </a:lnTo>
                  <a:lnTo>
                    <a:pt x="6442" y="284440"/>
                  </a:lnTo>
                  <a:lnTo>
                    <a:pt x="10108" y="276557"/>
                  </a:lnTo>
                  <a:lnTo>
                    <a:pt x="16061" y="268961"/>
                  </a:lnTo>
                  <a:lnTo>
                    <a:pt x="35155" y="260522"/>
                  </a:lnTo>
                  <a:lnTo>
                    <a:pt x="59238" y="257941"/>
                  </a:lnTo>
                  <a:lnTo>
                    <a:pt x="121065" y="268820"/>
                  </a:lnTo>
                  <a:lnTo>
                    <a:pt x="169935" y="290703"/>
                  </a:lnTo>
                  <a:lnTo>
                    <a:pt x="206953" y="295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00497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66937" y="3316476"/>
              <a:ext cx="193974" cy="298486"/>
            </a:xfrm>
            <a:custGeom>
              <a:avLst/>
              <a:gdLst/>
              <a:ahLst/>
              <a:cxnLst/>
              <a:rect l="0" t="0" r="0" b="0"/>
              <a:pathLst>
                <a:path w="193974" h="298486">
                  <a:moveTo>
                    <a:pt x="133601" y="0"/>
                  </a:moveTo>
                  <a:lnTo>
                    <a:pt x="78557" y="16789"/>
                  </a:lnTo>
                  <a:lnTo>
                    <a:pt x="27149" y="20214"/>
                  </a:lnTo>
                  <a:lnTo>
                    <a:pt x="13500" y="20495"/>
                  </a:lnTo>
                  <a:lnTo>
                    <a:pt x="5571" y="24192"/>
                  </a:lnTo>
                  <a:lnTo>
                    <a:pt x="1454" y="30166"/>
                  </a:lnTo>
                  <a:lnTo>
                    <a:pt x="0" y="46162"/>
                  </a:lnTo>
                  <a:lnTo>
                    <a:pt x="11662" y="95290"/>
                  </a:lnTo>
                  <a:lnTo>
                    <a:pt x="17213" y="100961"/>
                  </a:lnTo>
                  <a:lnTo>
                    <a:pt x="24424" y="103572"/>
                  </a:lnTo>
                  <a:lnTo>
                    <a:pt x="41794" y="103354"/>
                  </a:lnTo>
                  <a:lnTo>
                    <a:pt x="71304" y="98994"/>
                  </a:lnTo>
                  <a:lnTo>
                    <a:pt x="91876" y="101709"/>
                  </a:lnTo>
                  <a:lnTo>
                    <a:pt x="144181" y="127720"/>
                  </a:lnTo>
                  <a:lnTo>
                    <a:pt x="162870" y="142162"/>
                  </a:lnTo>
                  <a:lnTo>
                    <a:pt x="179968" y="170024"/>
                  </a:lnTo>
                  <a:lnTo>
                    <a:pt x="191274" y="201676"/>
                  </a:lnTo>
                  <a:lnTo>
                    <a:pt x="193973" y="239001"/>
                  </a:lnTo>
                  <a:lnTo>
                    <a:pt x="190459" y="261811"/>
                  </a:lnTo>
                  <a:lnTo>
                    <a:pt x="185545" y="270467"/>
                  </a:lnTo>
                  <a:lnTo>
                    <a:pt x="170725" y="283205"/>
                  </a:lnTo>
                  <a:lnTo>
                    <a:pt x="142651" y="296952"/>
                  </a:lnTo>
                  <a:lnTo>
                    <a:pt x="122416" y="298485"/>
                  </a:lnTo>
                  <a:lnTo>
                    <a:pt x="80829" y="289937"/>
                  </a:lnTo>
                  <a:lnTo>
                    <a:pt x="3884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07751" y="3400156"/>
              <a:ext cx="270527" cy="239940"/>
            </a:xfrm>
            <a:custGeom>
              <a:avLst/>
              <a:gdLst/>
              <a:ahLst/>
              <a:cxnLst/>
              <a:rect l="0" t="0" r="0" b="0"/>
              <a:pathLst>
                <a:path w="270527" h="239940">
                  <a:moveTo>
                    <a:pt x="124414" y="21605"/>
                  </a:moveTo>
                  <a:lnTo>
                    <a:pt x="113236" y="4838"/>
                  </a:lnTo>
                  <a:lnTo>
                    <a:pt x="105264" y="1068"/>
                  </a:lnTo>
                  <a:lnTo>
                    <a:pt x="83928" y="0"/>
                  </a:lnTo>
                  <a:lnTo>
                    <a:pt x="51197" y="5975"/>
                  </a:lnTo>
                  <a:lnTo>
                    <a:pt x="32992" y="18168"/>
                  </a:lnTo>
                  <a:lnTo>
                    <a:pt x="18271" y="35285"/>
                  </a:lnTo>
                  <a:lnTo>
                    <a:pt x="7830" y="54592"/>
                  </a:lnTo>
                  <a:lnTo>
                    <a:pt x="0" y="103987"/>
                  </a:lnTo>
                  <a:lnTo>
                    <a:pt x="1573" y="155685"/>
                  </a:lnTo>
                  <a:lnTo>
                    <a:pt x="7817" y="177122"/>
                  </a:lnTo>
                  <a:lnTo>
                    <a:pt x="18391" y="194449"/>
                  </a:lnTo>
                  <a:lnTo>
                    <a:pt x="43087" y="217358"/>
                  </a:lnTo>
                  <a:lnTo>
                    <a:pt x="72632" y="233374"/>
                  </a:lnTo>
                  <a:lnTo>
                    <a:pt x="109201" y="239939"/>
                  </a:lnTo>
                  <a:lnTo>
                    <a:pt x="155075" y="233752"/>
                  </a:lnTo>
                  <a:lnTo>
                    <a:pt x="197931" y="218146"/>
                  </a:lnTo>
                  <a:lnTo>
                    <a:pt x="242327" y="186091"/>
                  </a:lnTo>
                  <a:lnTo>
                    <a:pt x="257149" y="172309"/>
                  </a:lnTo>
                  <a:lnTo>
                    <a:pt x="265296" y="152146"/>
                  </a:lnTo>
                  <a:lnTo>
                    <a:pt x="270526" y="101073"/>
                  </a:lnTo>
                  <a:lnTo>
                    <a:pt x="265002" y="79931"/>
                  </a:lnTo>
                  <a:lnTo>
                    <a:pt x="253578" y="62736"/>
                  </a:lnTo>
                  <a:lnTo>
                    <a:pt x="229756" y="42241"/>
                  </a:lnTo>
                  <a:lnTo>
                    <a:pt x="208642" y="32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26756" y="3664624"/>
              <a:ext cx="1010737" cy="83522"/>
            </a:xfrm>
            <a:custGeom>
              <a:avLst/>
              <a:gdLst/>
              <a:ahLst/>
              <a:cxnLst/>
              <a:rect l="0" t="0" r="0" b="0"/>
              <a:pathLst>
                <a:path w="1010737" h="83522">
                  <a:moveTo>
                    <a:pt x="1010736" y="20350"/>
                  </a:moveTo>
                  <a:lnTo>
                    <a:pt x="973258" y="12017"/>
                  </a:lnTo>
                  <a:lnTo>
                    <a:pt x="915420" y="2875"/>
                  </a:lnTo>
                  <a:lnTo>
                    <a:pt x="859414" y="0"/>
                  </a:lnTo>
                  <a:lnTo>
                    <a:pt x="803550" y="5022"/>
                  </a:lnTo>
                  <a:lnTo>
                    <a:pt x="740740" y="10043"/>
                  </a:lnTo>
                  <a:lnTo>
                    <a:pt x="682342" y="16776"/>
                  </a:lnTo>
                  <a:lnTo>
                    <a:pt x="620586" y="19291"/>
                  </a:lnTo>
                  <a:lnTo>
                    <a:pt x="561343" y="21206"/>
                  </a:lnTo>
                  <a:lnTo>
                    <a:pt x="498747" y="28621"/>
                  </a:lnTo>
                  <a:lnTo>
                    <a:pt x="446474" y="33329"/>
                  </a:lnTo>
                  <a:lnTo>
                    <a:pt x="392479" y="45400"/>
                  </a:lnTo>
                  <a:lnTo>
                    <a:pt x="342068" y="55588"/>
                  </a:lnTo>
                  <a:lnTo>
                    <a:pt x="288267" y="60426"/>
                  </a:lnTo>
                  <a:lnTo>
                    <a:pt x="230987" y="69297"/>
                  </a:lnTo>
                  <a:lnTo>
                    <a:pt x="176845" y="71897"/>
                  </a:lnTo>
                  <a:lnTo>
                    <a:pt x="125578" y="73838"/>
                  </a:lnTo>
                  <a:lnTo>
                    <a:pt x="69389" y="81262"/>
                  </a:lnTo>
                  <a:lnTo>
                    <a:pt x="29139" y="82851"/>
                  </a:lnTo>
                  <a:lnTo>
                    <a:pt x="0" y="83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116227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72997" y="3811316"/>
              <a:ext cx="277517" cy="307879"/>
            </a:xfrm>
            <a:custGeom>
              <a:avLst/>
              <a:gdLst/>
              <a:ahLst/>
              <a:cxnLst/>
              <a:rect l="0" t="0" r="0" b="0"/>
              <a:pathLst>
                <a:path w="277517" h="307879">
                  <a:moveTo>
                    <a:pt x="201200" y="0"/>
                  </a:moveTo>
                  <a:lnTo>
                    <a:pt x="183219" y="15641"/>
                  </a:lnTo>
                  <a:lnTo>
                    <a:pt x="137047" y="34844"/>
                  </a:lnTo>
                  <a:lnTo>
                    <a:pt x="100563" y="39960"/>
                  </a:lnTo>
                  <a:lnTo>
                    <a:pt x="40765" y="33497"/>
                  </a:lnTo>
                  <a:lnTo>
                    <a:pt x="27562" y="32860"/>
                  </a:lnTo>
                  <a:lnTo>
                    <a:pt x="17591" y="35944"/>
                  </a:lnTo>
                  <a:lnTo>
                    <a:pt x="9774" y="41510"/>
                  </a:lnTo>
                  <a:lnTo>
                    <a:pt x="3392" y="48730"/>
                  </a:lnTo>
                  <a:lnTo>
                    <a:pt x="308" y="57053"/>
                  </a:lnTo>
                  <a:lnTo>
                    <a:pt x="0" y="75660"/>
                  </a:lnTo>
                  <a:lnTo>
                    <a:pt x="12458" y="134933"/>
                  </a:lnTo>
                  <a:lnTo>
                    <a:pt x="25877" y="178602"/>
                  </a:lnTo>
                  <a:lnTo>
                    <a:pt x="30506" y="183409"/>
                  </a:lnTo>
                  <a:lnTo>
                    <a:pt x="35931" y="184274"/>
                  </a:lnTo>
                  <a:lnTo>
                    <a:pt x="57864" y="174312"/>
                  </a:lnTo>
                  <a:lnTo>
                    <a:pt x="117328" y="147913"/>
                  </a:lnTo>
                  <a:lnTo>
                    <a:pt x="151782" y="140142"/>
                  </a:lnTo>
                  <a:lnTo>
                    <a:pt x="188507" y="140959"/>
                  </a:lnTo>
                  <a:lnTo>
                    <a:pt x="209596" y="146876"/>
                  </a:lnTo>
                  <a:lnTo>
                    <a:pt x="255179" y="176330"/>
                  </a:lnTo>
                  <a:lnTo>
                    <a:pt x="269254" y="193012"/>
                  </a:lnTo>
                  <a:lnTo>
                    <a:pt x="274645" y="202374"/>
                  </a:lnTo>
                  <a:lnTo>
                    <a:pt x="277516" y="228374"/>
                  </a:lnTo>
                  <a:lnTo>
                    <a:pt x="273722" y="255917"/>
                  </a:lnTo>
                  <a:lnTo>
                    <a:pt x="264238" y="275958"/>
                  </a:lnTo>
                  <a:lnTo>
                    <a:pt x="249104" y="289544"/>
                  </a:lnTo>
                  <a:lnTo>
                    <a:pt x="210792" y="307798"/>
                  </a:lnTo>
                  <a:lnTo>
                    <a:pt x="168687" y="307878"/>
                  </a:lnTo>
                  <a:lnTo>
                    <a:pt x="112802" y="290189"/>
                  </a:lnTo>
                  <a:lnTo>
                    <a:pt x="748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566232" y="3821844"/>
              <a:ext cx="237231" cy="286685"/>
            </a:xfrm>
            <a:custGeom>
              <a:avLst/>
              <a:gdLst/>
              <a:ahLst/>
              <a:cxnLst/>
              <a:rect l="0" t="0" r="0" b="0"/>
              <a:pathLst>
                <a:path w="237231" h="286685">
                  <a:moveTo>
                    <a:pt x="108006" y="21057"/>
                  </a:moveTo>
                  <a:lnTo>
                    <a:pt x="85649" y="21057"/>
                  </a:lnTo>
                  <a:lnTo>
                    <a:pt x="54978" y="32236"/>
                  </a:lnTo>
                  <a:lnTo>
                    <a:pt x="29253" y="50366"/>
                  </a:lnTo>
                  <a:lnTo>
                    <a:pt x="12402" y="76144"/>
                  </a:lnTo>
                  <a:lnTo>
                    <a:pt x="0" y="117188"/>
                  </a:lnTo>
                  <a:lnTo>
                    <a:pt x="95" y="160805"/>
                  </a:lnTo>
                  <a:lnTo>
                    <a:pt x="11778" y="209059"/>
                  </a:lnTo>
                  <a:lnTo>
                    <a:pt x="30101" y="241708"/>
                  </a:lnTo>
                  <a:lnTo>
                    <a:pt x="57237" y="271269"/>
                  </a:lnTo>
                  <a:lnTo>
                    <a:pt x="77253" y="283561"/>
                  </a:lnTo>
                  <a:lnTo>
                    <a:pt x="100967" y="286684"/>
                  </a:lnTo>
                  <a:lnTo>
                    <a:pt x="148729" y="279158"/>
                  </a:lnTo>
                  <a:lnTo>
                    <a:pt x="186883" y="258578"/>
                  </a:lnTo>
                  <a:lnTo>
                    <a:pt x="216645" y="224665"/>
                  </a:lnTo>
                  <a:lnTo>
                    <a:pt x="234692" y="190570"/>
                  </a:lnTo>
                  <a:lnTo>
                    <a:pt x="237230" y="165806"/>
                  </a:lnTo>
                  <a:lnTo>
                    <a:pt x="226322" y="106323"/>
                  </a:lnTo>
                  <a:lnTo>
                    <a:pt x="215332" y="75177"/>
                  </a:lnTo>
                  <a:lnTo>
                    <a:pt x="184559" y="35752"/>
                  </a:lnTo>
                  <a:lnTo>
                    <a:pt x="141700" y="11539"/>
                  </a:lnTo>
                  <a:lnTo>
                    <a:pt x="1185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21761" y="3621803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21761" y="3727088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979632" y="3274362"/>
            <a:ext cx="1380339" cy="512578"/>
            <a:chOff x="3979632" y="3274362"/>
            <a:chExt cx="1380339" cy="512578"/>
          </a:xfrm>
        </p:grpSpPr>
        <p:sp>
          <p:nvSpPr>
            <p:cNvPr id="120" name="Freeform 119"/>
            <p:cNvSpPr/>
            <p:nvPr/>
          </p:nvSpPr>
          <p:spPr>
            <a:xfrm>
              <a:off x="3979632" y="3297614"/>
              <a:ext cx="224894" cy="195346"/>
            </a:xfrm>
            <a:custGeom>
              <a:avLst/>
              <a:gdLst/>
              <a:ahLst/>
              <a:cxnLst/>
              <a:rect l="0" t="0" r="0" b="0"/>
              <a:pathLst>
                <a:path w="224894" h="195346">
                  <a:moveTo>
                    <a:pt x="147539" y="8334"/>
                  </a:moveTo>
                  <a:lnTo>
                    <a:pt x="110061" y="0"/>
                  </a:lnTo>
                  <a:lnTo>
                    <a:pt x="75213" y="1575"/>
                  </a:lnTo>
                  <a:lnTo>
                    <a:pt x="53393" y="7670"/>
                  </a:lnTo>
                  <a:lnTo>
                    <a:pt x="13908" y="30646"/>
                  </a:lnTo>
                  <a:lnTo>
                    <a:pt x="5810" y="37247"/>
                  </a:lnTo>
                  <a:lnTo>
                    <a:pt x="1580" y="46326"/>
                  </a:lnTo>
                  <a:lnTo>
                    <a:pt x="0" y="68893"/>
                  </a:lnTo>
                  <a:lnTo>
                    <a:pt x="3556" y="77953"/>
                  </a:lnTo>
                  <a:lnTo>
                    <a:pt x="16866" y="91138"/>
                  </a:lnTo>
                  <a:lnTo>
                    <a:pt x="25328" y="93952"/>
                  </a:lnTo>
                  <a:lnTo>
                    <a:pt x="85562" y="92976"/>
                  </a:lnTo>
                  <a:lnTo>
                    <a:pt x="143572" y="101049"/>
                  </a:lnTo>
                  <a:lnTo>
                    <a:pt x="196971" y="117028"/>
                  </a:lnTo>
                  <a:lnTo>
                    <a:pt x="208570" y="122911"/>
                  </a:lnTo>
                  <a:lnTo>
                    <a:pt x="216302" y="131512"/>
                  </a:lnTo>
                  <a:lnTo>
                    <a:pt x="224893" y="153547"/>
                  </a:lnTo>
                  <a:lnTo>
                    <a:pt x="223675" y="162464"/>
                  </a:lnTo>
                  <a:lnTo>
                    <a:pt x="219353" y="169579"/>
                  </a:lnTo>
                  <a:lnTo>
                    <a:pt x="205192" y="180604"/>
                  </a:lnTo>
                  <a:lnTo>
                    <a:pt x="187200" y="189403"/>
                  </a:lnTo>
                  <a:lnTo>
                    <a:pt x="146162" y="195345"/>
                  </a:lnTo>
                  <a:lnTo>
                    <a:pt x="85573" y="189184"/>
                  </a:lnTo>
                  <a:lnTo>
                    <a:pt x="52782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64000" y="3274362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3469" y="211752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303277" y="3400704"/>
              <a:ext cx="284173" cy="348241"/>
            </a:xfrm>
            <a:custGeom>
              <a:avLst/>
              <a:gdLst/>
              <a:ahLst/>
              <a:cxnLst/>
              <a:rect l="0" t="0" r="0" b="0"/>
              <a:pathLst>
                <a:path w="284173" h="348241">
                  <a:moveTo>
                    <a:pt x="150277" y="0"/>
                  </a:moveTo>
                  <a:lnTo>
                    <a:pt x="127920" y="0"/>
                  </a:lnTo>
                  <a:lnTo>
                    <a:pt x="97250" y="11179"/>
                  </a:lnTo>
                  <a:lnTo>
                    <a:pt x="71524" y="29309"/>
                  </a:lnTo>
                  <a:lnTo>
                    <a:pt x="41871" y="65971"/>
                  </a:lnTo>
                  <a:lnTo>
                    <a:pt x="12028" y="125093"/>
                  </a:lnTo>
                  <a:lnTo>
                    <a:pt x="0" y="163147"/>
                  </a:lnTo>
                  <a:lnTo>
                    <a:pt x="206" y="209647"/>
                  </a:lnTo>
                  <a:lnTo>
                    <a:pt x="10756" y="268186"/>
                  </a:lnTo>
                  <a:lnTo>
                    <a:pt x="21850" y="302511"/>
                  </a:lnTo>
                  <a:lnTo>
                    <a:pt x="33147" y="320063"/>
                  </a:lnTo>
                  <a:lnTo>
                    <a:pt x="63839" y="343098"/>
                  </a:lnTo>
                  <a:lnTo>
                    <a:pt x="89244" y="348240"/>
                  </a:lnTo>
                  <a:lnTo>
                    <a:pt x="138091" y="342010"/>
                  </a:lnTo>
                  <a:lnTo>
                    <a:pt x="193709" y="308051"/>
                  </a:lnTo>
                  <a:lnTo>
                    <a:pt x="233754" y="262185"/>
                  </a:lnTo>
                  <a:lnTo>
                    <a:pt x="273434" y="199952"/>
                  </a:lnTo>
                  <a:lnTo>
                    <a:pt x="281052" y="176605"/>
                  </a:lnTo>
                  <a:lnTo>
                    <a:pt x="284172" y="132916"/>
                  </a:lnTo>
                  <a:lnTo>
                    <a:pt x="277037" y="96705"/>
                  </a:lnTo>
                  <a:lnTo>
                    <a:pt x="247674" y="42371"/>
                  </a:lnTo>
                  <a:lnTo>
                    <a:pt x="230999" y="27410"/>
                  </a:lnTo>
                  <a:lnTo>
                    <a:pt x="183740" y="5516"/>
                  </a:lnTo>
                  <a:lnTo>
                    <a:pt x="1608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85181" y="37270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82531" y="3379647"/>
              <a:ext cx="263901" cy="334020"/>
            </a:xfrm>
            <a:custGeom>
              <a:avLst/>
              <a:gdLst/>
              <a:ahLst/>
              <a:cxnLst/>
              <a:rect l="0" t="0" r="0" b="0"/>
              <a:pathLst>
                <a:path w="263901" h="334020">
                  <a:moveTo>
                    <a:pt x="134277" y="0"/>
                  </a:moveTo>
                  <a:lnTo>
                    <a:pt x="102995" y="9576"/>
                  </a:lnTo>
                  <a:lnTo>
                    <a:pt x="79255" y="27534"/>
                  </a:lnTo>
                  <a:lnTo>
                    <a:pt x="37280" y="84797"/>
                  </a:lnTo>
                  <a:lnTo>
                    <a:pt x="15583" y="136946"/>
                  </a:lnTo>
                  <a:lnTo>
                    <a:pt x="2210" y="187405"/>
                  </a:lnTo>
                  <a:lnTo>
                    <a:pt x="0" y="227363"/>
                  </a:lnTo>
                  <a:lnTo>
                    <a:pt x="12248" y="283708"/>
                  </a:lnTo>
                  <a:lnTo>
                    <a:pt x="27800" y="310100"/>
                  </a:lnTo>
                  <a:lnTo>
                    <a:pt x="43670" y="322266"/>
                  </a:lnTo>
                  <a:lnTo>
                    <a:pt x="52816" y="327148"/>
                  </a:lnTo>
                  <a:lnTo>
                    <a:pt x="93632" y="334019"/>
                  </a:lnTo>
                  <a:lnTo>
                    <a:pt x="131593" y="330466"/>
                  </a:lnTo>
                  <a:lnTo>
                    <a:pt x="186566" y="304016"/>
                  </a:lnTo>
                  <a:lnTo>
                    <a:pt x="223375" y="276992"/>
                  </a:lnTo>
                  <a:lnTo>
                    <a:pt x="252005" y="240718"/>
                  </a:lnTo>
                  <a:lnTo>
                    <a:pt x="261860" y="220460"/>
                  </a:lnTo>
                  <a:lnTo>
                    <a:pt x="263900" y="199758"/>
                  </a:lnTo>
                  <a:lnTo>
                    <a:pt x="255678" y="152282"/>
                  </a:lnTo>
                  <a:lnTo>
                    <a:pt x="240568" y="117261"/>
                  </a:lnTo>
                  <a:lnTo>
                    <a:pt x="221272" y="90246"/>
                  </a:lnTo>
                  <a:lnTo>
                    <a:pt x="195148" y="73013"/>
                  </a:lnTo>
                  <a:lnTo>
                    <a:pt x="15533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22896" y="3348062"/>
              <a:ext cx="237075" cy="438878"/>
            </a:xfrm>
            <a:custGeom>
              <a:avLst/>
              <a:gdLst/>
              <a:ahLst/>
              <a:cxnLst/>
              <a:rect l="0" t="0" r="0" b="0"/>
              <a:pathLst>
                <a:path w="237075" h="438878">
                  <a:moveTo>
                    <a:pt x="120295" y="0"/>
                  </a:moveTo>
                  <a:lnTo>
                    <a:pt x="102314" y="15641"/>
                  </a:lnTo>
                  <a:lnTo>
                    <a:pt x="85398" y="23719"/>
                  </a:lnTo>
                  <a:lnTo>
                    <a:pt x="27298" y="33669"/>
                  </a:lnTo>
                  <a:lnTo>
                    <a:pt x="16183" y="36484"/>
                  </a:lnTo>
                  <a:lnTo>
                    <a:pt x="8773" y="43040"/>
                  </a:lnTo>
                  <a:lnTo>
                    <a:pt x="540" y="62803"/>
                  </a:lnTo>
                  <a:lnTo>
                    <a:pt x="0" y="84064"/>
                  </a:lnTo>
                  <a:lnTo>
                    <a:pt x="11127" y="138019"/>
                  </a:lnTo>
                  <a:lnTo>
                    <a:pt x="13285" y="163507"/>
                  </a:lnTo>
                  <a:lnTo>
                    <a:pt x="16200" y="169836"/>
                  </a:lnTo>
                  <a:lnTo>
                    <a:pt x="20483" y="171715"/>
                  </a:lnTo>
                  <a:lnTo>
                    <a:pt x="25678" y="170629"/>
                  </a:lnTo>
                  <a:lnTo>
                    <a:pt x="70053" y="144927"/>
                  </a:lnTo>
                  <a:lnTo>
                    <a:pt x="89776" y="143571"/>
                  </a:lnTo>
                  <a:lnTo>
                    <a:pt x="131035" y="152232"/>
                  </a:lnTo>
                  <a:lnTo>
                    <a:pt x="156883" y="167418"/>
                  </a:lnTo>
                  <a:lnTo>
                    <a:pt x="193729" y="203486"/>
                  </a:lnTo>
                  <a:lnTo>
                    <a:pt x="211853" y="232648"/>
                  </a:lnTo>
                  <a:lnTo>
                    <a:pt x="237074" y="291639"/>
                  </a:lnTo>
                  <a:lnTo>
                    <a:pt x="235745" y="326617"/>
                  </a:lnTo>
                  <a:lnTo>
                    <a:pt x="226772" y="363757"/>
                  </a:lnTo>
                  <a:lnTo>
                    <a:pt x="196737" y="411605"/>
                  </a:lnTo>
                  <a:lnTo>
                    <a:pt x="180006" y="425871"/>
                  </a:lnTo>
                  <a:lnTo>
                    <a:pt x="159702" y="434941"/>
                  </a:lnTo>
                  <a:lnTo>
                    <a:pt x="123133" y="438877"/>
                  </a:lnTo>
                  <a:lnTo>
                    <a:pt x="89550" y="431984"/>
                  </a:lnTo>
                  <a:lnTo>
                    <a:pt x="29122" y="405560"/>
                  </a:lnTo>
                  <a:lnTo>
                    <a:pt x="1501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664806" y="3400704"/>
            <a:ext cx="1675729" cy="513392"/>
            <a:chOff x="5664806" y="3400704"/>
            <a:chExt cx="1675729" cy="513392"/>
          </a:xfrm>
        </p:grpSpPr>
        <p:sp>
          <p:nvSpPr>
            <p:cNvPr id="127" name="Freeform 126"/>
            <p:cNvSpPr/>
            <p:nvPr/>
          </p:nvSpPr>
          <p:spPr>
            <a:xfrm>
              <a:off x="5664806" y="3542075"/>
              <a:ext cx="144020" cy="372021"/>
            </a:xfrm>
            <a:custGeom>
              <a:avLst/>
              <a:gdLst/>
              <a:ahLst/>
              <a:cxnLst/>
              <a:rect l="0" t="0" r="0" b="0"/>
              <a:pathLst>
                <a:path w="144020" h="372021">
                  <a:moveTo>
                    <a:pt x="41639" y="90256"/>
                  </a:moveTo>
                  <a:lnTo>
                    <a:pt x="33306" y="127734"/>
                  </a:lnTo>
                  <a:lnTo>
                    <a:pt x="31545" y="179158"/>
                  </a:lnTo>
                  <a:lnTo>
                    <a:pt x="31240" y="231631"/>
                  </a:lnTo>
                  <a:lnTo>
                    <a:pt x="31149" y="280454"/>
                  </a:lnTo>
                  <a:lnTo>
                    <a:pt x="31119" y="338873"/>
                  </a:lnTo>
                  <a:lnTo>
                    <a:pt x="31113" y="372020"/>
                  </a:lnTo>
                  <a:lnTo>
                    <a:pt x="22778" y="309154"/>
                  </a:lnTo>
                  <a:lnTo>
                    <a:pt x="15427" y="254768"/>
                  </a:lnTo>
                  <a:lnTo>
                    <a:pt x="9945" y="198965"/>
                  </a:lnTo>
                  <a:lnTo>
                    <a:pt x="1930" y="139762"/>
                  </a:lnTo>
                  <a:lnTo>
                    <a:pt x="0" y="77678"/>
                  </a:lnTo>
                  <a:lnTo>
                    <a:pt x="5255" y="40126"/>
                  </a:lnTo>
                  <a:lnTo>
                    <a:pt x="17280" y="20793"/>
                  </a:lnTo>
                  <a:lnTo>
                    <a:pt x="25400" y="12362"/>
                  </a:lnTo>
                  <a:lnTo>
                    <a:pt x="46900" y="2994"/>
                  </a:lnTo>
                  <a:lnTo>
                    <a:pt x="70884" y="0"/>
                  </a:lnTo>
                  <a:lnTo>
                    <a:pt x="93241" y="2569"/>
                  </a:lnTo>
                  <a:lnTo>
                    <a:pt x="111757" y="10730"/>
                  </a:lnTo>
                  <a:lnTo>
                    <a:pt x="119970" y="16182"/>
                  </a:lnTo>
                  <a:lnTo>
                    <a:pt x="132215" y="31598"/>
                  </a:lnTo>
                  <a:lnTo>
                    <a:pt x="140387" y="51318"/>
                  </a:lnTo>
                  <a:lnTo>
                    <a:pt x="144019" y="75680"/>
                  </a:lnTo>
                  <a:lnTo>
                    <a:pt x="139394" y="98986"/>
                  </a:lnTo>
                  <a:lnTo>
                    <a:pt x="123636" y="128717"/>
                  </a:lnTo>
                  <a:lnTo>
                    <a:pt x="117361" y="136954"/>
                  </a:lnTo>
                  <a:lnTo>
                    <a:pt x="97910" y="149226"/>
                  </a:lnTo>
                  <a:lnTo>
                    <a:pt x="74837" y="156239"/>
                  </a:lnTo>
                  <a:lnTo>
                    <a:pt x="31111" y="153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19178" y="3551124"/>
              <a:ext cx="160621" cy="165436"/>
            </a:xfrm>
            <a:custGeom>
              <a:avLst/>
              <a:gdLst/>
              <a:ahLst/>
              <a:cxnLst/>
              <a:rect l="0" t="0" r="0" b="0"/>
              <a:pathLst>
                <a:path w="160621" h="165436">
                  <a:moveTo>
                    <a:pt x="24138" y="60150"/>
                  </a:moveTo>
                  <a:lnTo>
                    <a:pt x="82755" y="60150"/>
                  </a:lnTo>
                  <a:lnTo>
                    <a:pt x="134589" y="57811"/>
                  </a:lnTo>
                  <a:lnTo>
                    <a:pt x="153555" y="48972"/>
                  </a:lnTo>
                  <a:lnTo>
                    <a:pt x="158380" y="42169"/>
                  </a:lnTo>
                  <a:lnTo>
                    <a:pt x="160426" y="34125"/>
                  </a:lnTo>
                  <a:lnTo>
                    <a:pt x="160620" y="25253"/>
                  </a:lnTo>
                  <a:lnTo>
                    <a:pt x="157240" y="18168"/>
                  </a:lnTo>
                  <a:lnTo>
                    <a:pt x="144126" y="7176"/>
                  </a:lnTo>
                  <a:lnTo>
                    <a:pt x="111422" y="0"/>
                  </a:lnTo>
                  <a:lnTo>
                    <a:pt x="66856" y="5982"/>
                  </a:lnTo>
                  <a:lnTo>
                    <a:pt x="45463" y="11899"/>
                  </a:lnTo>
                  <a:lnTo>
                    <a:pt x="27377" y="24667"/>
                  </a:lnTo>
                  <a:lnTo>
                    <a:pt x="12709" y="42040"/>
                  </a:lnTo>
                  <a:lnTo>
                    <a:pt x="2291" y="61460"/>
                  </a:lnTo>
                  <a:lnTo>
                    <a:pt x="0" y="84909"/>
                  </a:lnTo>
                  <a:lnTo>
                    <a:pt x="4051" y="109759"/>
                  </a:lnTo>
                  <a:lnTo>
                    <a:pt x="13651" y="132501"/>
                  </a:lnTo>
                  <a:lnTo>
                    <a:pt x="28835" y="148068"/>
                  </a:lnTo>
                  <a:lnTo>
                    <a:pt x="37798" y="153857"/>
                  </a:lnTo>
                  <a:lnTo>
                    <a:pt x="97837" y="165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019207" y="3567359"/>
              <a:ext cx="118908" cy="156112"/>
            </a:xfrm>
            <a:custGeom>
              <a:avLst/>
              <a:gdLst/>
              <a:ahLst/>
              <a:cxnLst/>
              <a:rect l="0" t="0" r="0" b="0"/>
              <a:pathLst>
                <a:path w="118908" h="156112">
                  <a:moveTo>
                    <a:pt x="3093" y="54444"/>
                  </a:moveTo>
                  <a:lnTo>
                    <a:pt x="21051" y="108319"/>
                  </a:lnTo>
                  <a:lnTo>
                    <a:pt x="32461" y="137867"/>
                  </a:lnTo>
                  <a:lnTo>
                    <a:pt x="45460" y="156111"/>
                  </a:lnTo>
                  <a:lnTo>
                    <a:pt x="11517" y="95595"/>
                  </a:lnTo>
                  <a:lnTo>
                    <a:pt x="0" y="64687"/>
                  </a:lnTo>
                  <a:lnTo>
                    <a:pt x="356" y="27713"/>
                  </a:lnTo>
                  <a:lnTo>
                    <a:pt x="4778" y="17906"/>
                  </a:lnTo>
                  <a:lnTo>
                    <a:pt x="19050" y="3890"/>
                  </a:lnTo>
                  <a:lnTo>
                    <a:pt x="40211" y="0"/>
                  </a:lnTo>
                  <a:lnTo>
                    <a:pt x="100918" y="1564"/>
                  </a:lnTo>
                  <a:lnTo>
                    <a:pt x="118907" y="1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392744" y="3404859"/>
              <a:ext cx="134926" cy="311701"/>
            </a:xfrm>
            <a:custGeom>
              <a:avLst/>
              <a:gdLst/>
              <a:ahLst/>
              <a:cxnLst/>
              <a:rect l="0" t="0" r="0" b="0"/>
              <a:pathLst>
                <a:path w="134926" h="311701">
                  <a:moveTo>
                    <a:pt x="40167" y="311700"/>
                  </a:moveTo>
                  <a:lnTo>
                    <a:pt x="34578" y="249607"/>
                  </a:lnTo>
                  <a:lnTo>
                    <a:pt x="21957" y="189790"/>
                  </a:lnTo>
                  <a:lnTo>
                    <a:pt x="14083" y="135671"/>
                  </a:lnTo>
                  <a:lnTo>
                    <a:pt x="973" y="77343"/>
                  </a:lnTo>
                  <a:lnTo>
                    <a:pt x="0" y="64215"/>
                  </a:lnTo>
                  <a:lnTo>
                    <a:pt x="5158" y="43389"/>
                  </a:lnTo>
                  <a:lnTo>
                    <a:pt x="16419" y="26335"/>
                  </a:lnTo>
                  <a:lnTo>
                    <a:pt x="33123" y="10956"/>
                  </a:lnTo>
                  <a:lnTo>
                    <a:pt x="55364" y="2561"/>
                  </a:lnTo>
                  <a:lnTo>
                    <a:pt x="79677" y="0"/>
                  </a:lnTo>
                  <a:lnTo>
                    <a:pt x="134925" y="6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69741" y="360074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80311" y="3400704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723" y="172241"/>
                  </a:lnTo>
                  <a:lnTo>
                    <a:pt x="18669" y="227869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85595" y="3674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19962" y="3505989"/>
              <a:ext cx="127494" cy="149676"/>
            </a:xfrm>
            <a:custGeom>
              <a:avLst/>
              <a:gdLst/>
              <a:ahLst/>
              <a:cxnLst/>
              <a:rect l="0" t="0" r="0" b="0"/>
              <a:pathLst>
                <a:path w="127494" h="149676">
                  <a:moveTo>
                    <a:pt x="92017" y="0"/>
                  </a:moveTo>
                  <a:lnTo>
                    <a:pt x="69660" y="0"/>
                  </a:lnTo>
                  <a:lnTo>
                    <a:pt x="52444" y="6240"/>
                  </a:lnTo>
                  <a:lnTo>
                    <a:pt x="22329" y="29309"/>
                  </a:lnTo>
                  <a:lnTo>
                    <a:pt x="6508" y="55087"/>
                  </a:lnTo>
                  <a:lnTo>
                    <a:pt x="0" y="90542"/>
                  </a:lnTo>
                  <a:lnTo>
                    <a:pt x="4717" y="113940"/>
                  </a:lnTo>
                  <a:lnTo>
                    <a:pt x="9251" y="125094"/>
                  </a:lnTo>
                  <a:lnTo>
                    <a:pt x="23647" y="140605"/>
                  </a:lnTo>
                  <a:lnTo>
                    <a:pt x="32398" y="146379"/>
                  </a:lnTo>
                  <a:lnTo>
                    <a:pt x="54602" y="149675"/>
                  </a:lnTo>
                  <a:lnTo>
                    <a:pt x="77727" y="146071"/>
                  </a:lnTo>
                  <a:lnTo>
                    <a:pt x="95805" y="136670"/>
                  </a:lnTo>
                  <a:lnTo>
                    <a:pt x="108518" y="121574"/>
                  </a:lnTo>
                  <a:lnTo>
                    <a:pt x="126212" y="83286"/>
                  </a:lnTo>
                  <a:lnTo>
                    <a:pt x="127493" y="62753"/>
                  </a:lnTo>
                  <a:lnTo>
                    <a:pt x="1130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033036" y="3477307"/>
              <a:ext cx="204190" cy="207668"/>
            </a:xfrm>
            <a:custGeom>
              <a:avLst/>
              <a:gdLst/>
              <a:ahLst/>
              <a:cxnLst/>
              <a:rect l="0" t="0" r="0" b="0"/>
              <a:pathLst>
                <a:path w="204190" h="207668">
                  <a:moveTo>
                    <a:pt x="0" y="28682"/>
                  </a:moveTo>
                  <a:lnTo>
                    <a:pt x="37478" y="20349"/>
                  </a:lnTo>
                  <a:lnTo>
                    <a:pt x="94146" y="10037"/>
                  </a:lnTo>
                  <a:lnTo>
                    <a:pt x="142989" y="0"/>
                  </a:lnTo>
                  <a:lnTo>
                    <a:pt x="185087" y="1076"/>
                  </a:lnTo>
                  <a:lnTo>
                    <a:pt x="197090" y="3259"/>
                  </a:lnTo>
                  <a:lnTo>
                    <a:pt x="202754" y="7054"/>
                  </a:lnTo>
                  <a:lnTo>
                    <a:pt x="204189" y="11924"/>
                  </a:lnTo>
                  <a:lnTo>
                    <a:pt x="202806" y="17510"/>
                  </a:lnTo>
                  <a:lnTo>
                    <a:pt x="170352" y="71181"/>
                  </a:lnTo>
                  <a:lnTo>
                    <a:pt x="123461" y="124551"/>
                  </a:lnTo>
                  <a:lnTo>
                    <a:pt x="87820" y="170638"/>
                  </a:lnTo>
                  <a:lnTo>
                    <a:pt x="84283" y="179472"/>
                  </a:lnTo>
                  <a:lnTo>
                    <a:pt x="83473" y="198645"/>
                  </a:lnTo>
                  <a:lnTo>
                    <a:pt x="87234" y="203992"/>
                  </a:lnTo>
                  <a:lnTo>
                    <a:pt x="93251" y="206387"/>
                  </a:lnTo>
                  <a:lnTo>
                    <a:pt x="153405" y="207554"/>
                  </a:lnTo>
                  <a:lnTo>
                    <a:pt x="178985" y="207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327834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888062" y="1874072"/>
            <a:ext cx="537430" cy="396470"/>
            <a:chOff x="4888062" y="1874072"/>
            <a:chExt cx="537430" cy="396470"/>
          </a:xfrm>
        </p:grpSpPr>
        <p:sp>
          <p:nvSpPr>
            <p:cNvPr id="138" name="Freeform 137"/>
            <p:cNvSpPr/>
            <p:nvPr/>
          </p:nvSpPr>
          <p:spPr>
            <a:xfrm>
              <a:off x="4888062" y="1916186"/>
              <a:ext cx="320836" cy="340129"/>
            </a:xfrm>
            <a:custGeom>
              <a:avLst/>
              <a:gdLst/>
              <a:ahLst/>
              <a:cxnLst/>
              <a:rect l="0" t="0" r="0" b="0"/>
              <a:pathLst>
                <a:path w="320836" h="340129">
                  <a:moveTo>
                    <a:pt x="176145" y="0"/>
                  </a:moveTo>
                  <a:lnTo>
                    <a:pt x="132183" y="20244"/>
                  </a:lnTo>
                  <a:lnTo>
                    <a:pt x="76287" y="59898"/>
                  </a:lnTo>
                  <a:lnTo>
                    <a:pt x="23359" y="107386"/>
                  </a:lnTo>
                  <a:lnTo>
                    <a:pt x="6743" y="143082"/>
                  </a:lnTo>
                  <a:lnTo>
                    <a:pt x="0" y="188884"/>
                  </a:lnTo>
                  <a:lnTo>
                    <a:pt x="6127" y="241121"/>
                  </a:lnTo>
                  <a:lnTo>
                    <a:pt x="16455" y="279154"/>
                  </a:lnTo>
                  <a:lnTo>
                    <a:pt x="40313" y="314151"/>
                  </a:lnTo>
                  <a:lnTo>
                    <a:pt x="54944" y="327966"/>
                  </a:lnTo>
                  <a:lnTo>
                    <a:pt x="73145" y="338005"/>
                  </a:lnTo>
                  <a:lnTo>
                    <a:pt x="92932" y="340128"/>
                  </a:lnTo>
                  <a:lnTo>
                    <a:pt x="151929" y="328930"/>
                  </a:lnTo>
                  <a:lnTo>
                    <a:pt x="184568" y="317909"/>
                  </a:lnTo>
                  <a:lnTo>
                    <a:pt x="247321" y="273451"/>
                  </a:lnTo>
                  <a:lnTo>
                    <a:pt x="284607" y="230202"/>
                  </a:lnTo>
                  <a:lnTo>
                    <a:pt x="314401" y="178797"/>
                  </a:lnTo>
                  <a:lnTo>
                    <a:pt x="320835" y="141754"/>
                  </a:lnTo>
                  <a:lnTo>
                    <a:pt x="317152" y="106732"/>
                  </a:lnTo>
                  <a:lnTo>
                    <a:pt x="303063" y="74128"/>
                  </a:lnTo>
                  <a:lnTo>
                    <a:pt x="284070" y="47830"/>
                  </a:lnTo>
                  <a:lnTo>
                    <a:pt x="258035" y="30810"/>
                  </a:lnTo>
                  <a:lnTo>
                    <a:pt x="222506" y="23947"/>
                  </a:lnTo>
                  <a:lnTo>
                    <a:pt x="17614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13736" y="1874072"/>
              <a:ext cx="211756" cy="396470"/>
            </a:xfrm>
            <a:custGeom>
              <a:avLst/>
              <a:gdLst/>
              <a:ahLst/>
              <a:cxnLst/>
              <a:rect l="0" t="0" r="0" b="0"/>
              <a:pathLst>
                <a:path w="211756" h="396470">
                  <a:moveTo>
                    <a:pt x="145269" y="0"/>
                  </a:moveTo>
                  <a:lnTo>
                    <a:pt x="95771" y="55087"/>
                  </a:lnTo>
                  <a:lnTo>
                    <a:pt x="69326" y="108727"/>
                  </a:lnTo>
                  <a:lnTo>
                    <a:pt x="37349" y="169863"/>
                  </a:lnTo>
                  <a:lnTo>
                    <a:pt x="19793" y="227052"/>
                  </a:lnTo>
                  <a:lnTo>
                    <a:pt x="5060" y="278427"/>
                  </a:lnTo>
                  <a:lnTo>
                    <a:pt x="0" y="325302"/>
                  </a:lnTo>
                  <a:lnTo>
                    <a:pt x="5056" y="352809"/>
                  </a:lnTo>
                  <a:lnTo>
                    <a:pt x="9680" y="365057"/>
                  </a:lnTo>
                  <a:lnTo>
                    <a:pt x="24176" y="381787"/>
                  </a:lnTo>
                  <a:lnTo>
                    <a:pt x="32954" y="387885"/>
                  </a:lnTo>
                  <a:lnTo>
                    <a:pt x="73256" y="396469"/>
                  </a:lnTo>
                  <a:lnTo>
                    <a:pt x="116653" y="387834"/>
                  </a:lnTo>
                  <a:lnTo>
                    <a:pt x="147968" y="370457"/>
                  </a:lnTo>
                  <a:lnTo>
                    <a:pt x="179511" y="342455"/>
                  </a:lnTo>
                  <a:lnTo>
                    <a:pt x="205152" y="304342"/>
                  </a:lnTo>
                  <a:lnTo>
                    <a:pt x="209757" y="294141"/>
                  </a:lnTo>
                  <a:lnTo>
                    <a:pt x="211755" y="273449"/>
                  </a:lnTo>
                  <a:lnTo>
                    <a:pt x="207574" y="253724"/>
                  </a:lnTo>
                  <a:lnTo>
                    <a:pt x="197917" y="237159"/>
                  </a:lnTo>
                  <a:lnTo>
                    <a:pt x="189726" y="231805"/>
                  </a:lnTo>
                  <a:lnTo>
                    <a:pt x="168147" y="225857"/>
                  </a:lnTo>
                  <a:lnTo>
                    <a:pt x="135280" y="228098"/>
                  </a:lnTo>
                  <a:lnTo>
                    <a:pt x="103315" y="241760"/>
                  </a:lnTo>
                  <a:lnTo>
                    <a:pt x="40210" y="295175"/>
                  </a:lnTo>
                  <a:lnTo>
                    <a:pt x="2945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1607509" y="3021678"/>
            <a:ext cx="6129429" cy="1316064"/>
          </a:xfrm>
          <a:custGeom>
            <a:avLst/>
            <a:gdLst/>
            <a:ahLst/>
            <a:cxnLst/>
            <a:rect l="0" t="0" r="0" b="0"/>
            <a:pathLst>
              <a:path w="6129429" h="1316064">
                <a:moveTo>
                  <a:pt x="1477340" y="0"/>
                </a:moveTo>
                <a:lnTo>
                  <a:pt x="1420076" y="0"/>
                </a:lnTo>
                <a:lnTo>
                  <a:pt x="1359184" y="0"/>
                </a:lnTo>
                <a:lnTo>
                  <a:pt x="1310660" y="0"/>
                </a:lnTo>
                <a:lnTo>
                  <a:pt x="1253648" y="0"/>
                </a:lnTo>
                <a:lnTo>
                  <a:pt x="1192303" y="0"/>
                </a:lnTo>
                <a:lnTo>
                  <a:pt x="1132738" y="7236"/>
                </a:lnTo>
                <a:lnTo>
                  <a:pt x="1077125" y="12998"/>
                </a:lnTo>
                <a:lnTo>
                  <a:pt x="1014286" y="27232"/>
                </a:lnTo>
                <a:lnTo>
                  <a:pt x="960790" y="33846"/>
                </a:lnTo>
                <a:lnTo>
                  <a:pt x="905163" y="46070"/>
                </a:lnTo>
                <a:lnTo>
                  <a:pt x="849115" y="58580"/>
                </a:lnTo>
                <a:lnTo>
                  <a:pt x="796103" y="65384"/>
                </a:lnTo>
                <a:lnTo>
                  <a:pt x="733520" y="81010"/>
                </a:lnTo>
                <a:lnTo>
                  <a:pt x="672073" y="98305"/>
                </a:lnTo>
                <a:lnTo>
                  <a:pt x="611599" y="115819"/>
                </a:lnTo>
                <a:lnTo>
                  <a:pt x="550732" y="134532"/>
                </a:lnTo>
                <a:lnTo>
                  <a:pt x="489266" y="159974"/>
                </a:lnTo>
                <a:lnTo>
                  <a:pt x="426897" y="187125"/>
                </a:lnTo>
                <a:lnTo>
                  <a:pt x="364929" y="215152"/>
                </a:lnTo>
                <a:lnTo>
                  <a:pt x="309153" y="249316"/>
                </a:lnTo>
                <a:lnTo>
                  <a:pt x="256097" y="284289"/>
                </a:lnTo>
                <a:lnTo>
                  <a:pt x="192869" y="334719"/>
                </a:lnTo>
                <a:lnTo>
                  <a:pt x="164399" y="360439"/>
                </a:lnTo>
                <a:lnTo>
                  <a:pt x="106739" y="422748"/>
                </a:lnTo>
                <a:lnTo>
                  <a:pt x="68487" y="478043"/>
                </a:lnTo>
                <a:lnTo>
                  <a:pt x="37549" y="536128"/>
                </a:lnTo>
                <a:lnTo>
                  <a:pt x="14685" y="589488"/>
                </a:lnTo>
                <a:lnTo>
                  <a:pt x="0" y="648456"/>
                </a:lnTo>
                <a:lnTo>
                  <a:pt x="538" y="701663"/>
                </a:lnTo>
                <a:lnTo>
                  <a:pt x="8107" y="754472"/>
                </a:lnTo>
                <a:lnTo>
                  <a:pt x="23484" y="809078"/>
                </a:lnTo>
                <a:lnTo>
                  <a:pt x="61010" y="866830"/>
                </a:lnTo>
                <a:lnTo>
                  <a:pt x="111203" y="926319"/>
                </a:lnTo>
                <a:lnTo>
                  <a:pt x="172032" y="970637"/>
                </a:lnTo>
                <a:lnTo>
                  <a:pt x="234997" y="1003494"/>
                </a:lnTo>
                <a:lnTo>
                  <a:pt x="293212" y="1029872"/>
                </a:lnTo>
                <a:lnTo>
                  <a:pt x="353261" y="1055255"/>
                </a:lnTo>
                <a:lnTo>
                  <a:pt x="407431" y="1075812"/>
                </a:lnTo>
                <a:lnTo>
                  <a:pt x="463191" y="1098374"/>
                </a:lnTo>
                <a:lnTo>
                  <a:pt x="519266" y="1115308"/>
                </a:lnTo>
                <a:lnTo>
                  <a:pt x="580992" y="1129918"/>
                </a:lnTo>
                <a:lnTo>
                  <a:pt x="641104" y="1142899"/>
                </a:lnTo>
                <a:lnTo>
                  <a:pt x="701158" y="1149796"/>
                </a:lnTo>
                <a:lnTo>
                  <a:pt x="751741" y="1158784"/>
                </a:lnTo>
                <a:lnTo>
                  <a:pt x="800654" y="1168856"/>
                </a:lnTo>
                <a:lnTo>
                  <a:pt x="847902" y="1182369"/>
                </a:lnTo>
                <a:lnTo>
                  <a:pt x="898946" y="1194951"/>
                </a:lnTo>
                <a:lnTo>
                  <a:pt x="954235" y="1201799"/>
                </a:lnTo>
                <a:lnTo>
                  <a:pt x="1011950" y="1208117"/>
                </a:lnTo>
                <a:lnTo>
                  <a:pt x="1069216" y="1213109"/>
                </a:lnTo>
                <a:lnTo>
                  <a:pt x="1130637" y="1218877"/>
                </a:lnTo>
                <a:lnTo>
                  <a:pt x="1193289" y="1223706"/>
                </a:lnTo>
                <a:lnTo>
                  <a:pt x="1256307" y="1229426"/>
                </a:lnTo>
                <a:lnTo>
                  <a:pt x="1319432" y="1231121"/>
                </a:lnTo>
                <a:lnTo>
                  <a:pt x="1382590" y="1234743"/>
                </a:lnTo>
                <a:lnTo>
                  <a:pt x="1445757" y="1240105"/>
                </a:lnTo>
                <a:lnTo>
                  <a:pt x="1508926" y="1244813"/>
                </a:lnTo>
                <a:lnTo>
                  <a:pt x="1552210" y="1249302"/>
                </a:lnTo>
                <a:lnTo>
                  <a:pt x="1598743" y="1251296"/>
                </a:lnTo>
                <a:lnTo>
                  <a:pt x="1643601" y="1252182"/>
                </a:lnTo>
                <a:lnTo>
                  <a:pt x="1688104" y="1252576"/>
                </a:lnTo>
                <a:lnTo>
                  <a:pt x="1735180" y="1252752"/>
                </a:lnTo>
                <a:lnTo>
                  <a:pt x="1780279" y="1252829"/>
                </a:lnTo>
                <a:lnTo>
                  <a:pt x="1823719" y="1252864"/>
                </a:lnTo>
                <a:lnTo>
                  <a:pt x="1866423" y="1252879"/>
                </a:lnTo>
                <a:lnTo>
                  <a:pt x="1911919" y="1252886"/>
                </a:lnTo>
                <a:lnTo>
                  <a:pt x="1958265" y="1252889"/>
                </a:lnTo>
                <a:lnTo>
                  <a:pt x="2002260" y="1252890"/>
                </a:lnTo>
                <a:lnTo>
                  <a:pt x="2048330" y="1252891"/>
                </a:lnTo>
                <a:lnTo>
                  <a:pt x="2094932" y="1252892"/>
                </a:lnTo>
                <a:lnTo>
                  <a:pt x="2139040" y="1252892"/>
                </a:lnTo>
                <a:lnTo>
                  <a:pt x="2185160" y="1252892"/>
                </a:lnTo>
                <a:lnTo>
                  <a:pt x="2231784" y="1252892"/>
                </a:lnTo>
                <a:lnTo>
                  <a:pt x="2275903" y="1252892"/>
                </a:lnTo>
                <a:lnTo>
                  <a:pt x="2318907" y="1252892"/>
                </a:lnTo>
                <a:lnTo>
                  <a:pt x="2361417" y="1254061"/>
                </a:lnTo>
                <a:lnTo>
                  <a:pt x="2403707" y="1258481"/>
                </a:lnTo>
                <a:lnTo>
                  <a:pt x="2449019" y="1261225"/>
                </a:lnTo>
                <a:lnTo>
                  <a:pt x="2495284" y="1262444"/>
                </a:lnTo>
                <a:lnTo>
                  <a:pt x="2539243" y="1262987"/>
                </a:lnTo>
                <a:lnTo>
                  <a:pt x="2582177" y="1263227"/>
                </a:lnTo>
                <a:lnTo>
                  <a:pt x="2625825" y="1263334"/>
                </a:lnTo>
                <a:lnTo>
                  <a:pt x="2672520" y="1263382"/>
                </a:lnTo>
                <a:lnTo>
                  <a:pt x="2717450" y="1263403"/>
                </a:lnTo>
                <a:lnTo>
                  <a:pt x="2760816" y="1264582"/>
                </a:lnTo>
                <a:lnTo>
                  <a:pt x="2803486" y="1269006"/>
                </a:lnTo>
                <a:lnTo>
                  <a:pt x="2866970" y="1272484"/>
                </a:lnTo>
                <a:lnTo>
                  <a:pt x="2930234" y="1273514"/>
                </a:lnTo>
                <a:lnTo>
                  <a:pt x="2993433" y="1273820"/>
                </a:lnTo>
                <a:lnTo>
                  <a:pt x="3056612" y="1279500"/>
                </a:lnTo>
                <a:lnTo>
                  <a:pt x="3119785" y="1283002"/>
                </a:lnTo>
                <a:lnTo>
                  <a:pt x="3182957" y="1289629"/>
                </a:lnTo>
                <a:lnTo>
                  <a:pt x="3240539" y="1293413"/>
                </a:lnTo>
                <a:lnTo>
                  <a:pt x="3300234" y="1294534"/>
                </a:lnTo>
                <a:lnTo>
                  <a:pt x="3356786" y="1300455"/>
                </a:lnTo>
                <a:lnTo>
                  <a:pt x="3416176" y="1304029"/>
                </a:lnTo>
                <a:lnTo>
                  <a:pt x="3472638" y="1305088"/>
                </a:lnTo>
                <a:lnTo>
                  <a:pt x="3532001" y="1305402"/>
                </a:lnTo>
                <a:lnTo>
                  <a:pt x="3594044" y="1311084"/>
                </a:lnTo>
                <a:lnTo>
                  <a:pt x="3651291" y="1314587"/>
                </a:lnTo>
                <a:lnTo>
                  <a:pt x="3710887" y="1315625"/>
                </a:lnTo>
                <a:lnTo>
                  <a:pt x="3767410" y="1315933"/>
                </a:lnTo>
                <a:lnTo>
                  <a:pt x="3821202" y="1316024"/>
                </a:lnTo>
                <a:lnTo>
                  <a:pt x="3879774" y="1316051"/>
                </a:lnTo>
                <a:lnTo>
                  <a:pt x="3935994" y="1316059"/>
                </a:lnTo>
                <a:lnTo>
                  <a:pt x="3989696" y="1316062"/>
                </a:lnTo>
                <a:lnTo>
                  <a:pt x="4042652" y="1316063"/>
                </a:lnTo>
                <a:lnTo>
                  <a:pt x="4095388" y="1316063"/>
                </a:lnTo>
                <a:lnTo>
                  <a:pt x="4148058" y="1316063"/>
                </a:lnTo>
                <a:lnTo>
                  <a:pt x="4200708" y="1316063"/>
                </a:lnTo>
                <a:lnTo>
                  <a:pt x="4258942" y="1316063"/>
                </a:lnTo>
                <a:lnTo>
                  <a:pt x="4315062" y="1316063"/>
                </a:lnTo>
                <a:lnTo>
                  <a:pt x="4368734" y="1310473"/>
                </a:lnTo>
                <a:lnTo>
                  <a:pt x="4427271" y="1306998"/>
                </a:lnTo>
                <a:lnTo>
                  <a:pt x="4483480" y="1305968"/>
                </a:lnTo>
                <a:lnTo>
                  <a:pt x="4537179" y="1300074"/>
                </a:lnTo>
                <a:lnTo>
                  <a:pt x="4590135" y="1296508"/>
                </a:lnTo>
                <a:lnTo>
                  <a:pt x="4653195" y="1295303"/>
                </a:lnTo>
                <a:lnTo>
                  <a:pt x="4702369" y="1293924"/>
                </a:lnTo>
                <a:lnTo>
                  <a:pt x="4764618" y="1286690"/>
                </a:lnTo>
                <a:lnTo>
                  <a:pt x="4815581" y="1285133"/>
                </a:lnTo>
                <a:lnTo>
                  <a:pt x="4864607" y="1284671"/>
                </a:lnTo>
                <a:lnTo>
                  <a:pt x="4911888" y="1281415"/>
                </a:lnTo>
                <a:lnTo>
                  <a:pt x="4962942" y="1276161"/>
                </a:lnTo>
                <a:lnTo>
                  <a:pt x="5011994" y="1274604"/>
                </a:lnTo>
                <a:lnTo>
                  <a:pt x="5059284" y="1271023"/>
                </a:lnTo>
                <a:lnTo>
                  <a:pt x="5122076" y="1264922"/>
                </a:lnTo>
                <a:lnTo>
                  <a:pt x="5180709" y="1263717"/>
                </a:lnTo>
                <a:lnTo>
                  <a:pt x="5229116" y="1262338"/>
                </a:lnTo>
                <a:lnTo>
                  <a:pt x="5287987" y="1255104"/>
                </a:lnTo>
                <a:lnTo>
                  <a:pt x="5339932" y="1250428"/>
                </a:lnTo>
                <a:lnTo>
                  <a:pt x="5397826" y="1244753"/>
                </a:lnTo>
                <a:lnTo>
                  <a:pt x="5459310" y="1237246"/>
                </a:lnTo>
                <a:lnTo>
                  <a:pt x="5519186" y="1221094"/>
                </a:lnTo>
                <a:lnTo>
                  <a:pt x="5554663" y="1213834"/>
                </a:lnTo>
                <a:lnTo>
                  <a:pt x="5614022" y="1202774"/>
                </a:lnTo>
                <a:lnTo>
                  <a:pt x="5667548" y="1186082"/>
                </a:lnTo>
                <a:lnTo>
                  <a:pt x="5730842" y="1165143"/>
                </a:lnTo>
                <a:lnTo>
                  <a:pt x="5794023" y="1135031"/>
                </a:lnTo>
                <a:lnTo>
                  <a:pt x="5843547" y="1113094"/>
                </a:lnTo>
                <a:lnTo>
                  <a:pt x="5906199" y="1070531"/>
                </a:lnTo>
                <a:lnTo>
                  <a:pt x="5963907" y="1028056"/>
                </a:lnTo>
                <a:lnTo>
                  <a:pt x="6024811" y="969328"/>
                </a:lnTo>
                <a:lnTo>
                  <a:pt x="6060636" y="924045"/>
                </a:lnTo>
                <a:lnTo>
                  <a:pt x="6088801" y="869567"/>
                </a:lnTo>
                <a:lnTo>
                  <a:pt x="6111305" y="808416"/>
                </a:lnTo>
                <a:lnTo>
                  <a:pt x="6125846" y="750106"/>
                </a:lnTo>
                <a:lnTo>
                  <a:pt x="6129428" y="701755"/>
                </a:lnTo>
                <a:lnTo>
                  <a:pt x="6127519" y="646023"/>
                </a:lnTo>
                <a:lnTo>
                  <a:pt x="6110634" y="595283"/>
                </a:lnTo>
                <a:lnTo>
                  <a:pt x="6076363" y="539030"/>
                </a:lnTo>
                <a:lnTo>
                  <a:pt x="6038918" y="482165"/>
                </a:lnTo>
                <a:lnTo>
                  <a:pt x="5991186" y="432404"/>
                </a:lnTo>
                <a:lnTo>
                  <a:pt x="5940204" y="398149"/>
                </a:lnTo>
                <a:lnTo>
                  <a:pt x="5879478" y="358639"/>
                </a:lnTo>
                <a:lnTo>
                  <a:pt x="5843910" y="340230"/>
                </a:lnTo>
                <a:lnTo>
                  <a:pt x="5784519" y="312566"/>
                </a:lnTo>
                <a:lnTo>
                  <a:pt x="5725399" y="291780"/>
                </a:lnTo>
                <a:lnTo>
                  <a:pt x="5670807" y="270112"/>
                </a:lnTo>
                <a:lnTo>
                  <a:pt x="5614964" y="256473"/>
                </a:lnTo>
                <a:lnTo>
                  <a:pt x="5558873" y="247844"/>
                </a:lnTo>
                <a:lnTo>
                  <a:pt x="5501563" y="236044"/>
                </a:lnTo>
                <a:lnTo>
                  <a:pt x="5438250" y="229380"/>
                </a:lnTo>
                <a:lnTo>
                  <a:pt x="5391472" y="223552"/>
                </a:lnTo>
                <a:lnTo>
                  <a:pt x="5340567" y="221826"/>
                </a:lnTo>
                <a:lnTo>
                  <a:pt x="5288439" y="221314"/>
                </a:lnTo>
                <a:lnTo>
                  <a:pt x="5235950" y="221163"/>
                </a:lnTo>
                <a:lnTo>
                  <a:pt x="5183352" y="217998"/>
                </a:lnTo>
                <a:lnTo>
                  <a:pt x="5130723" y="212771"/>
                </a:lnTo>
                <a:lnTo>
                  <a:pt x="5074965" y="211223"/>
                </a:lnTo>
                <a:lnTo>
                  <a:pt x="5017110" y="210764"/>
                </a:lnTo>
                <a:lnTo>
                  <a:pt x="4962924" y="210627"/>
                </a:lnTo>
                <a:lnTo>
                  <a:pt x="4909824" y="210587"/>
                </a:lnTo>
                <a:lnTo>
                  <a:pt x="4853926" y="210576"/>
                </a:lnTo>
                <a:lnTo>
                  <a:pt x="4796029" y="213692"/>
                </a:lnTo>
                <a:lnTo>
                  <a:pt x="4741830" y="218904"/>
                </a:lnTo>
                <a:lnTo>
                  <a:pt x="4685606" y="217329"/>
                </a:lnTo>
                <a:lnTo>
                  <a:pt x="4627614" y="212573"/>
                </a:lnTo>
                <a:lnTo>
                  <a:pt x="4570267" y="211164"/>
                </a:lnTo>
                <a:lnTo>
                  <a:pt x="4508821" y="210746"/>
                </a:lnTo>
                <a:lnTo>
                  <a:pt x="4449281" y="210622"/>
                </a:lnTo>
                <a:lnTo>
                  <a:pt x="4391475" y="210586"/>
                </a:lnTo>
                <a:lnTo>
                  <a:pt x="4329894" y="210575"/>
                </a:lnTo>
                <a:lnTo>
                  <a:pt x="4267194" y="207452"/>
                </a:lnTo>
                <a:lnTo>
                  <a:pt x="4204163" y="202237"/>
                </a:lnTo>
                <a:lnTo>
                  <a:pt x="4144153" y="197573"/>
                </a:lnTo>
                <a:lnTo>
                  <a:pt x="4086208" y="191901"/>
                </a:lnTo>
                <a:lnTo>
                  <a:pt x="4024585" y="187101"/>
                </a:lnTo>
                <a:lnTo>
                  <a:pt x="3961873" y="181390"/>
                </a:lnTo>
                <a:lnTo>
                  <a:pt x="3898838" y="176578"/>
                </a:lnTo>
                <a:lnTo>
                  <a:pt x="3838826" y="167743"/>
                </a:lnTo>
                <a:lnTo>
                  <a:pt x="3780881" y="160836"/>
                </a:lnTo>
                <a:lnTo>
                  <a:pt x="3719258" y="155670"/>
                </a:lnTo>
                <a:lnTo>
                  <a:pt x="3656546" y="149850"/>
                </a:lnTo>
                <a:lnTo>
                  <a:pt x="3593511" y="145006"/>
                </a:lnTo>
                <a:lnTo>
                  <a:pt x="3530380" y="136162"/>
                </a:lnTo>
                <a:lnTo>
                  <a:pt x="3467221" y="129252"/>
                </a:lnTo>
                <a:lnTo>
                  <a:pt x="3404054" y="124085"/>
                </a:lnTo>
                <a:lnTo>
                  <a:pt x="3340884" y="118265"/>
                </a:lnTo>
                <a:lnTo>
                  <a:pt x="3277713" y="113420"/>
                </a:lnTo>
                <a:lnTo>
                  <a:pt x="3234430" y="107731"/>
                </a:lnTo>
                <a:lnTo>
                  <a:pt x="3187896" y="101303"/>
                </a:lnTo>
                <a:lnTo>
                  <a:pt x="3143038" y="94547"/>
                </a:lnTo>
                <a:lnTo>
                  <a:pt x="3099704" y="88814"/>
                </a:lnTo>
                <a:lnTo>
                  <a:pt x="3057048" y="86266"/>
                </a:lnTo>
                <a:lnTo>
                  <a:pt x="2993572" y="84832"/>
                </a:lnTo>
                <a:lnTo>
                  <a:pt x="2948268" y="81377"/>
                </a:lnTo>
                <a:lnTo>
                  <a:pt x="2902006" y="77112"/>
                </a:lnTo>
                <a:lnTo>
                  <a:pt x="2858049" y="75216"/>
                </a:lnTo>
                <a:lnTo>
                  <a:pt x="2815115" y="74374"/>
                </a:lnTo>
                <a:lnTo>
                  <a:pt x="2771467" y="72830"/>
                </a:lnTo>
                <a:lnTo>
                  <a:pt x="2724772" y="68244"/>
                </a:lnTo>
                <a:lnTo>
                  <a:pt x="2679842" y="65426"/>
                </a:lnTo>
                <a:lnTo>
                  <a:pt x="2636476" y="64173"/>
                </a:lnTo>
                <a:lnTo>
                  <a:pt x="2593806" y="63617"/>
                </a:lnTo>
                <a:lnTo>
                  <a:pt x="2530322" y="63303"/>
                </a:lnTo>
                <a:lnTo>
                  <a:pt x="2467058" y="63210"/>
                </a:lnTo>
                <a:lnTo>
                  <a:pt x="2403860" y="63183"/>
                </a:lnTo>
                <a:lnTo>
                  <a:pt x="2358620" y="60057"/>
                </a:lnTo>
                <a:lnTo>
                  <a:pt x="2312387" y="55938"/>
                </a:lnTo>
                <a:lnTo>
                  <a:pt x="2268442" y="54107"/>
                </a:lnTo>
                <a:lnTo>
                  <a:pt x="2225514" y="53294"/>
                </a:lnTo>
                <a:lnTo>
                  <a:pt x="2165005" y="52836"/>
                </a:lnTo>
                <a:lnTo>
                  <a:pt x="2106912" y="52700"/>
                </a:lnTo>
                <a:lnTo>
                  <a:pt x="2048365" y="52660"/>
                </a:lnTo>
                <a:lnTo>
                  <a:pt x="1990854" y="52648"/>
                </a:lnTo>
                <a:lnTo>
                  <a:pt x="1932479" y="52645"/>
                </a:lnTo>
                <a:lnTo>
                  <a:pt x="1875019" y="52643"/>
                </a:lnTo>
                <a:lnTo>
                  <a:pt x="1816659" y="52643"/>
                </a:lnTo>
                <a:lnTo>
                  <a:pt x="1762323" y="52643"/>
                </a:lnTo>
                <a:lnTo>
                  <a:pt x="1709179" y="52643"/>
                </a:lnTo>
                <a:lnTo>
                  <a:pt x="1653268" y="52643"/>
                </a:lnTo>
                <a:lnTo>
                  <a:pt x="1595367" y="52643"/>
                </a:lnTo>
                <a:lnTo>
                  <a:pt x="1541167" y="52643"/>
                </a:lnTo>
                <a:lnTo>
                  <a:pt x="1488063" y="52643"/>
                </a:lnTo>
                <a:lnTo>
                  <a:pt x="1435284" y="52643"/>
                </a:lnTo>
                <a:lnTo>
                  <a:pt x="1382601" y="52643"/>
                </a:lnTo>
                <a:lnTo>
                  <a:pt x="1329946" y="52643"/>
                </a:lnTo>
                <a:lnTo>
                  <a:pt x="1280420" y="52643"/>
                </a:lnTo>
                <a:lnTo>
                  <a:pt x="1232990" y="52643"/>
                </a:lnTo>
                <a:lnTo>
                  <a:pt x="1181892" y="52643"/>
                </a:lnTo>
                <a:lnTo>
                  <a:pt x="1129707" y="55763"/>
                </a:lnTo>
                <a:lnTo>
                  <a:pt x="1080320" y="64096"/>
                </a:lnTo>
                <a:lnTo>
                  <a:pt x="1039170" y="70854"/>
                </a:lnTo>
                <a:lnTo>
                  <a:pt x="1003558" y="73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2014-02-18T16:07:36Z</dcterms:created>
  <dcterms:modified xsi:type="dcterms:W3CDTF">2014-02-18T16:08:06Z</dcterms:modified>
</cp:coreProperties>
</file>